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6" r:id="rId2"/>
    <p:sldMasterId id="2147483701" r:id="rId3"/>
    <p:sldMasterId id="2147483716" r:id="rId4"/>
    <p:sldMasterId id="2147483735" r:id="rId5"/>
    <p:sldMasterId id="2147483749" r:id="rId6"/>
  </p:sldMasterIdLst>
  <p:notesMasterIdLst>
    <p:notesMasterId r:id="rId47"/>
  </p:notesMasterIdLst>
  <p:handoutMasterIdLst>
    <p:handoutMasterId r:id="rId48"/>
  </p:handoutMasterIdLst>
  <p:sldIdLst>
    <p:sldId id="259" r:id="rId7"/>
    <p:sldId id="260" r:id="rId8"/>
    <p:sldId id="650" r:id="rId9"/>
    <p:sldId id="671" r:id="rId10"/>
    <p:sldId id="677" r:id="rId11"/>
    <p:sldId id="837" r:id="rId12"/>
    <p:sldId id="679" r:id="rId13"/>
    <p:sldId id="336" r:id="rId14"/>
    <p:sldId id="815" r:id="rId15"/>
    <p:sldId id="551" r:id="rId16"/>
    <p:sldId id="812" r:id="rId17"/>
    <p:sldId id="567" r:id="rId18"/>
    <p:sldId id="838" r:id="rId19"/>
    <p:sldId id="673" r:id="rId20"/>
    <p:sldId id="674" r:id="rId21"/>
    <p:sldId id="680" r:id="rId22"/>
    <p:sldId id="681" r:id="rId23"/>
    <p:sldId id="683" r:id="rId24"/>
    <p:sldId id="682" r:id="rId25"/>
    <p:sldId id="661" r:id="rId26"/>
    <p:sldId id="665" r:id="rId27"/>
    <p:sldId id="836" r:id="rId28"/>
    <p:sldId id="817" r:id="rId29"/>
    <p:sldId id="818" r:id="rId30"/>
    <p:sldId id="819" r:id="rId31"/>
    <p:sldId id="832" r:id="rId32"/>
    <p:sldId id="264" r:id="rId33"/>
    <p:sldId id="816" r:id="rId34"/>
    <p:sldId id="261" r:id="rId35"/>
    <p:sldId id="262" r:id="rId36"/>
    <p:sldId id="265" r:id="rId37"/>
    <p:sldId id="266" r:id="rId38"/>
    <p:sldId id="820" r:id="rId39"/>
    <p:sldId id="821" r:id="rId40"/>
    <p:sldId id="822" r:id="rId41"/>
    <p:sldId id="823" r:id="rId42"/>
    <p:sldId id="824" r:id="rId43"/>
    <p:sldId id="263" r:id="rId44"/>
    <p:sldId id="676" r:id="rId45"/>
    <p:sldId id="276" r:id="rId4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ny Crowson" initials="GC" lastIdx="1" clrIdx="0">
    <p:extLst>
      <p:ext uri="{19B8F6BF-5375-455C-9EA6-DF929625EA0E}">
        <p15:presenceInfo xmlns:p15="http://schemas.microsoft.com/office/powerpoint/2012/main" userId="Ginny Crowson" providerId="None"/>
      </p:ext>
    </p:extLst>
  </p:cmAuthor>
  <p:cmAuthor id="2" name="Ginny Crowson" initials="GC [2]" lastIdx="4" clrIdx="1">
    <p:extLst>
      <p:ext uri="{19B8F6BF-5375-455C-9EA6-DF929625EA0E}">
        <p15:presenceInfo xmlns:p15="http://schemas.microsoft.com/office/powerpoint/2012/main" userId="f0333cf99838921a" providerId="Windows Live"/>
      </p:ext>
    </p:extLst>
  </p:cmAuthor>
  <p:cmAuthor id="3" name="Jeremy Schroeder" initials="JS" lastIdx="8" clrIdx="2">
    <p:extLst>
      <p:ext uri="{19B8F6BF-5375-455C-9EA6-DF929625EA0E}">
        <p15:presenceInfo xmlns:p15="http://schemas.microsoft.com/office/powerpoint/2012/main" userId="67e432fd5f05c6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56C11-047D-4962-8ED7-D45122097CAB}" v="48" dt="2019-11-09T00:13:37.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3825" autoAdjust="0"/>
  </p:normalViewPr>
  <p:slideViewPr>
    <p:cSldViewPr snapToGrid="0">
      <p:cViewPr varScale="1">
        <p:scale>
          <a:sx n="78" d="100"/>
          <a:sy n="78" d="100"/>
        </p:scale>
        <p:origin x="1615" y="29"/>
      </p:cViewPr>
      <p:guideLst/>
    </p:cSldViewPr>
  </p:slideViewPr>
  <p:outlineViewPr>
    <p:cViewPr>
      <p:scale>
        <a:sx n="33" d="100"/>
        <a:sy n="33" d="100"/>
      </p:scale>
      <p:origin x="0" y="-617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7" d="100"/>
          <a:sy n="47" d="100"/>
        </p:scale>
        <p:origin x="292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Schroeder" userId="67e432fd5f05c6d4" providerId="LiveId" clId="{0858B4C4-B78F-41A4-A843-1A3DC3004C7A}"/>
    <pc:docChg chg="undo redo custSel addSld delSld modSld">
      <pc:chgData name="Jeremy Schroeder" userId="67e432fd5f05c6d4" providerId="LiveId" clId="{0858B4C4-B78F-41A4-A843-1A3DC3004C7A}" dt="2019-11-09T00:13:58.455" v="1650" actId="255"/>
      <pc:docMkLst>
        <pc:docMk/>
      </pc:docMkLst>
      <pc:sldChg chg="modSp">
        <pc:chgData name="Jeremy Schroeder" userId="67e432fd5f05c6d4" providerId="LiveId" clId="{0858B4C4-B78F-41A4-A843-1A3DC3004C7A}" dt="2019-11-07T22:38:16.950" v="10" actId="20577"/>
        <pc:sldMkLst>
          <pc:docMk/>
          <pc:sldMk cId="676103676" sldId="259"/>
        </pc:sldMkLst>
        <pc:spChg chg="mod">
          <ac:chgData name="Jeremy Schroeder" userId="67e432fd5f05c6d4" providerId="LiveId" clId="{0858B4C4-B78F-41A4-A843-1A3DC3004C7A}" dt="2019-11-07T22:38:16.950" v="10" actId="20577"/>
          <ac:spMkLst>
            <pc:docMk/>
            <pc:sldMk cId="676103676" sldId="259"/>
            <ac:spMk id="3" creationId="{00000000-0000-0000-0000-000000000000}"/>
          </ac:spMkLst>
        </pc:spChg>
      </pc:sldChg>
      <pc:sldChg chg="modSp">
        <pc:chgData name="Jeremy Schroeder" userId="67e432fd5f05c6d4" providerId="LiveId" clId="{0858B4C4-B78F-41A4-A843-1A3DC3004C7A}" dt="2019-11-07T22:41:52.474" v="79" actId="2164"/>
        <pc:sldMkLst>
          <pc:docMk/>
          <pc:sldMk cId="2260604791" sldId="260"/>
        </pc:sldMkLst>
        <pc:graphicFrameChg chg="mod modGraphic">
          <ac:chgData name="Jeremy Schroeder" userId="67e432fd5f05c6d4" providerId="LiveId" clId="{0858B4C4-B78F-41A4-A843-1A3DC3004C7A}" dt="2019-11-07T22:41:52.474" v="79" actId="2164"/>
          <ac:graphicFrameMkLst>
            <pc:docMk/>
            <pc:sldMk cId="2260604791" sldId="260"/>
            <ac:graphicFrameMk id="4" creationId="{00000000-0000-0000-0000-000000000000}"/>
          </ac:graphicFrameMkLst>
        </pc:graphicFrameChg>
      </pc:sldChg>
      <pc:sldChg chg="del">
        <pc:chgData name="Jeremy Schroeder" userId="67e432fd5f05c6d4" providerId="LiveId" clId="{0858B4C4-B78F-41A4-A843-1A3DC3004C7A}" dt="2019-11-08T23:38:10.249" v="113" actId="2696"/>
        <pc:sldMkLst>
          <pc:docMk/>
          <pc:sldMk cId="2723532235" sldId="261"/>
        </pc:sldMkLst>
      </pc:sldChg>
      <pc:sldChg chg="add modTransition">
        <pc:chgData name="Jeremy Schroeder" userId="67e432fd5f05c6d4" providerId="LiveId" clId="{0858B4C4-B78F-41A4-A843-1A3DC3004C7A}" dt="2019-11-08T23:48:04.149" v="344"/>
        <pc:sldMkLst>
          <pc:docMk/>
          <pc:sldMk cId="4083526082" sldId="261"/>
        </pc:sldMkLst>
      </pc:sldChg>
      <pc:sldChg chg="add modTransition">
        <pc:chgData name="Jeremy Schroeder" userId="67e432fd5f05c6d4" providerId="LiveId" clId="{0858B4C4-B78F-41A4-A843-1A3DC3004C7A}" dt="2019-11-08T23:48:04.149" v="344"/>
        <pc:sldMkLst>
          <pc:docMk/>
          <pc:sldMk cId="1806693046" sldId="262"/>
        </pc:sldMkLst>
      </pc:sldChg>
      <pc:sldChg chg="add modTransition">
        <pc:chgData name="Jeremy Schroeder" userId="67e432fd5f05c6d4" providerId="LiveId" clId="{0858B4C4-B78F-41A4-A843-1A3DC3004C7A}" dt="2019-11-08T23:48:04.149" v="344"/>
        <pc:sldMkLst>
          <pc:docMk/>
          <pc:sldMk cId="1665754709" sldId="263"/>
        </pc:sldMkLst>
      </pc:sldChg>
      <pc:sldChg chg="add modTransition">
        <pc:chgData name="Jeremy Schroeder" userId="67e432fd5f05c6d4" providerId="LiveId" clId="{0858B4C4-B78F-41A4-A843-1A3DC3004C7A}" dt="2019-11-08T23:48:04.149" v="344"/>
        <pc:sldMkLst>
          <pc:docMk/>
          <pc:sldMk cId="3574086195" sldId="264"/>
        </pc:sldMkLst>
      </pc:sldChg>
      <pc:sldChg chg="add modTransition">
        <pc:chgData name="Jeremy Schroeder" userId="67e432fd5f05c6d4" providerId="LiveId" clId="{0858B4C4-B78F-41A4-A843-1A3DC3004C7A}" dt="2019-11-08T23:48:04.149" v="344"/>
        <pc:sldMkLst>
          <pc:docMk/>
          <pc:sldMk cId="3836756937" sldId="265"/>
        </pc:sldMkLst>
      </pc:sldChg>
      <pc:sldChg chg="add modTransition">
        <pc:chgData name="Jeremy Schroeder" userId="67e432fd5f05c6d4" providerId="LiveId" clId="{0858B4C4-B78F-41A4-A843-1A3DC3004C7A}" dt="2019-11-08T23:48:04.149" v="344"/>
        <pc:sldMkLst>
          <pc:docMk/>
          <pc:sldMk cId="2707212217" sldId="266"/>
        </pc:sldMkLst>
      </pc:sldChg>
      <pc:sldChg chg="modSp">
        <pc:chgData name="Jeremy Schroeder" userId="67e432fd5f05c6d4" providerId="LiveId" clId="{0858B4C4-B78F-41A4-A843-1A3DC3004C7A}" dt="2019-11-08T23:41:29.598" v="172" actId="20577"/>
        <pc:sldMkLst>
          <pc:docMk/>
          <pc:sldMk cId="1061525196" sldId="276"/>
        </pc:sldMkLst>
        <pc:spChg chg="mod">
          <ac:chgData name="Jeremy Schroeder" userId="67e432fd5f05c6d4" providerId="LiveId" clId="{0858B4C4-B78F-41A4-A843-1A3DC3004C7A}" dt="2019-11-08T23:41:29.598" v="172" actId="20577"/>
          <ac:spMkLst>
            <pc:docMk/>
            <pc:sldMk cId="1061525196" sldId="276"/>
            <ac:spMk id="3" creationId="{00000000-0000-0000-0000-000000000000}"/>
          </ac:spMkLst>
        </pc:spChg>
      </pc:sldChg>
      <pc:sldChg chg="del">
        <pc:chgData name="Jeremy Schroeder" userId="67e432fd5f05c6d4" providerId="LiveId" clId="{0858B4C4-B78F-41A4-A843-1A3DC3004C7A}" dt="2019-11-08T23:38:10.169" v="110" actId="2696"/>
        <pc:sldMkLst>
          <pc:docMk/>
          <pc:sldMk cId="2794175594" sldId="296"/>
        </pc:sldMkLst>
      </pc:sldChg>
      <pc:sldChg chg="modSp add">
        <pc:chgData name="Jeremy Schroeder" userId="67e432fd5f05c6d4" providerId="LiveId" clId="{0858B4C4-B78F-41A4-A843-1A3DC3004C7A}" dt="2019-11-09T00:13:11.499" v="1642" actId="27636"/>
        <pc:sldMkLst>
          <pc:docMk/>
          <pc:sldMk cId="2160388091" sldId="336"/>
        </pc:sldMkLst>
        <pc:spChg chg="mod">
          <ac:chgData name="Jeremy Schroeder" userId="67e432fd5f05c6d4" providerId="LiveId" clId="{0858B4C4-B78F-41A4-A843-1A3DC3004C7A}" dt="2019-11-09T00:11:45.378" v="1503" actId="20577"/>
          <ac:spMkLst>
            <pc:docMk/>
            <pc:sldMk cId="2160388091" sldId="336"/>
            <ac:spMk id="2" creationId="{00000000-0000-0000-0000-000000000000}"/>
          </ac:spMkLst>
        </pc:spChg>
        <pc:spChg chg="mod">
          <ac:chgData name="Jeremy Schroeder" userId="67e432fd5f05c6d4" providerId="LiveId" clId="{0858B4C4-B78F-41A4-A843-1A3DC3004C7A}" dt="2019-11-09T00:13:11.499" v="1642" actId="27636"/>
          <ac:spMkLst>
            <pc:docMk/>
            <pc:sldMk cId="2160388091" sldId="336"/>
            <ac:spMk id="3" creationId="{00000000-0000-0000-0000-000000000000}"/>
          </ac:spMkLst>
        </pc:spChg>
      </pc:sldChg>
      <pc:sldChg chg="del">
        <pc:chgData name="Jeremy Schroeder" userId="67e432fd5f05c6d4" providerId="LiveId" clId="{0858B4C4-B78F-41A4-A843-1A3DC3004C7A}" dt="2019-11-08T23:38:10.327" v="120" actId="2696"/>
        <pc:sldMkLst>
          <pc:docMk/>
          <pc:sldMk cId="2262902229" sldId="368"/>
        </pc:sldMkLst>
      </pc:sldChg>
      <pc:sldChg chg="add">
        <pc:chgData name="Jeremy Schroeder" userId="67e432fd5f05c6d4" providerId="LiveId" clId="{0858B4C4-B78F-41A4-A843-1A3DC3004C7A}" dt="2019-11-09T00:05:39.412" v="1369"/>
        <pc:sldMkLst>
          <pc:docMk/>
          <pc:sldMk cId="2953425443" sldId="551"/>
        </pc:sldMkLst>
      </pc:sldChg>
      <pc:sldChg chg="add">
        <pc:chgData name="Jeremy Schroeder" userId="67e432fd5f05c6d4" providerId="LiveId" clId="{0858B4C4-B78F-41A4-A843-1A3DC3004C7A}" dt="2019-11-09T00:05:39.412" v="1369"/>
        <pc:sldMkLst>
          <pc:docMk/>
          <pc:sldMk cId="2772820775" sldId="567"/>
        </pc:sldMkLst>
      </pc:sldChg>
      <pc:sldChg chg="modSp">
        <pc:chgData name="Jeremy Schroeder" userId="67e432fd5f05c6d4" providerId="LiveId" clId="{0858B4C4-B78F-41A4-A843-1A3DC3004C7A}" dt="2019-11-07T22:38:58.529" v="29" actId="20577"/>
        <pc:sldMkLst>
          <pc:docMk/>
          <pc:sldMk cId="229752270" sldId="650"/>
        </pc:sldMkLst>
        <pc:spChg chg="mod">
          <ac:chgData name="Jeremy Schroeder" userId="67e432fd5f05c6d4" providerId="LiveId" clId="{0858B4C4-B78F-41A4-A843-1A3DC3004C7A}" dt="2019-11-07T22:38:58.529" v="29" actId="20577"/>
          <ac:spMkLst>
            <pc:docMk/>
            <pc:sldMk cId="229752270" sldId="650"/>
            <ac:spMk id="3" creationId="{00000000-0000-0000-0000-000000000000}"/>
          </ac:spMkLst>
        </pc:spChg>
      </pc:sldChg>
      <pc:sldChg chg="add">
        <pc:chgData name="Jeremy Schroeder" userId="67e432fd5f05c6d4" providerId="LiveId" clId="{0858B4C4-B78F-41A4-A843-1A3DC3004C7A}" dt="2019-11-08T23:44:45.527" v="173"/>
        <pc:sldMkLst>
          <pc:docMk/>
          <pc:sldMk cId="290686249" sldId="661"/>
        </pc:sldMkLst>
      </pc:sldChg>
      <pc:sldChg chg="modSp add">
        <pc:chgData name="Jeremy Schroeder" userId="67e432fd5f05c6d4" providerId="LiveId" clId="{0858B4C4-B78F-41A4-A843-1A3DC3004C7A}" dt="2019-11-08T23:45:02.871" v="176" actId="20577"/>
        <pc:sldMkLst>
          <pc:docMk/>
          <pc:sldMk cId="3860763234" sldId="665"/>
        </pc:sldMkLst>
        <pc:spChg chg="mod">
          <ac:chgData name="Jeremy Schroeder" userId="67e432fd5f05c6d4" providerId="LiveId" clId="{0858B4C4-B78F-41A4-A843-1A3DC3004C7A}" dt="2019-11-08T23:45:02.871" v="176" actId="20577"/>
          <ac:spMkLst>
            <pc:docMk/>
            <pc:sldMk cId="3860763234" sldId="665"/>
            <ac:spMk id="3" creationId="{01A197BC-3504-448F-87D1-75F8BD47BEB0}"/>
          </ac:spMkLst>
        </pc:spChg>
      </pc:sldChg>
      <pc:sldChg chg="addSp delSp modSp">
        <pc:chgData name="Jeremy Schroeder" userId="67e432fd5f05c6d4" providerId="LiveId" clId="{0858B4C4-B78F-41A4-A843-1A3DC3004C7A}" dt="2019-11-08T23:54:37.113" v="944" actId="20577"/>
        <pc:sldMkLst>
          <pc:docMk/>
          <pc:sldMk cId="1927683805" sldId="671"/>
        </pc:sldMkLst>
        <pc:spChg chg="mod">
          <ac:chgData name="Jeremy Schroeder" userId="67e432fd5f05c6d4" providerId="LiveId" clId="{0858B4C4-B78F-41A4-A843-1A3DC3004C7A}" dt="2019-11-08T23:54:37.113" v="944" actId="20577"/>
          <ac:spMkLst>
            <pc:docMk/>
            <pc:sldMk cId="1927683805" sldId="671"/>
            <ac:spMk id="3" creationId="{A15FEC0D-72AA-4FA9-877F-6F5DF04341DC}"/>
          </ac:spMkLst>
        </pc:spChg>
        <pc:spChg chg="add del mod">
          <ac:chgData name="Jeremy Schroeder" userId="67e432fd5f05c6d4" providerId="LiveId" clId="{0858B4C4-B78F-41A4-A843-1A3DC3004C7A}" dt="2019-11-08T23:53:16.214" v="909"/>
          <ac:spMkLst>
            <pc:docMk/>
            <pc:sldMk cId="1927683805" sldId="671"/>
            <ac:spMk id="4" creationId="{8482C510-DDFE-4CA9-B438-22108D62A5F6}"/>
          </ac:spMkLst>
        </pc:spChg>
      </pc:sldChg>
      <pc:sldChg chg="modSp del">
        <pc:chgData name="Jeremy Schroeder" userId="67e432fd5f05c6d4" providerId="LiveId" clId="{0858B4C4-B78F-41A4-A843-1A3DC3004C7A}" dt="2019-11-08T23:54:59.087" v="945" actId="2696"/>
        <pc:sldMkLst>
          <pc:docMk/>
          <pc:sldMk cId="3282344079" sldId="675"/>
        </pc:sldMkLst>
        <pc:spChg chg="mod">
          <ac:chgData name="Jeremy Schroeder" userId="67e432fd5f05c6d4" providerId="LiveId" clId="{0858B4C4-B78F-41A4-A843-1A3DC3004C7A}" dt="2019-11-08T23:52:52.830" v="903"/>
          <ac:spMkLst>
            <pc:docMk/>
            <pc:sldMk cId="3282344079" sldId="675"/>
            <ac:spMk id="3" creationId="{7C97E630-E920-49F8-B59A-8133294F3E50}"/>
          </ac:spMkLst>
        </pc:spChg>
      </pc:sldChg>
      <pc:sldChg chg="modSp">
        <pc:chgData name="Jeremy Schroeder" userId="67e432fd5f05c6d4" providerId="LiveId" clId="{0858B4C4-B78F-41A4-A843-1A3DC3004C7A}" dt="2019-11-08T23:39:30.313" v="155" actId="6549"/>
        <pc:sldMkLst>
          <pc:docMk/>
          <pc:sldMk cId="4184276381" sldId="676"/>
        </pc:sldMkLst>
        <pc:spChg chg="mod">
          <ac:chgData name="Jeremy Schroeder" userId="67e432fd5f05c6d4" providerId="LiveId" clId="{0858B4C4-B78F-41A4-A843-1A3DC3004C7A}" dt="2019-11-08T23:39:30.313" v="155" actId="6549"/>
          <ac:spMkLst>
            <pc:docMk/>
            <pc:sldMk cId="4184276381" sldId="676"/>
            <ac:spMk id="2" creationId="{00000000-0000-0000-0000-000000000000}"/>
          </ac:spMkLst>
        </pc:spChg>
        <pc:spChg chg="mod">
          <ac:chgData name="Jeremy Schroeder" userId="67e432fd5f05c6d4" providerId="LiveId" clId="{0858B4C4-B78F-41A4-A843-1A3DC3004C7A}" dt="2019-11-08T23:39:23.425" v="152" actId="20577"/>
          <ac:spMkLst>
            <pc:docMk/>
            <pc:sldMk cId="4184276381" sldId="676"/>
            <ac:spMk id="3" creationId="{00000000-0000-0000-0000-000000000000}"/>
          </ac:spMkLst>
        </pc:spChg>
      </pc:sldChg>
      <pc:sldChg chg="modSp">
        <pc:chgData name="Jeremy Schroeder" userId="67e432fd5f05c6d4" providerId="LiveId" clId="{0858B4C4-B78F-41A4-A843-1A3DC3004C7A}" dt="2019-11-09T00:00:53.988" v="1298" actId="20577"/>
        <pc:sldMkLst>
          <pc:docMk/>
          <pc:sldMk cId="1753218609" sldId="677"/>
        </pc:sldMkLst>
        <pc:spChg chg="mod">
          <ac:chgData name="Jeremy Schroeder" userId="67e432fd5f05c6d4" providerId="LiveId" clId="{0858B4C4-B78F-41A4-A843-1A3DC3004C7A}" dt="2019-11-09T00:00:53.988" v="1298" actId="20577"/>
          <ac:spMkLst>
            <pc:docMk/>
            <pc:sldMk cId="1753218609" sldId="677"/>
            <ac:spMk id="3" creationId="{A15FEC0D-72AA-4FA9-877F-6F5DF04341DC}"/>
          </ac:spMkLst>
        </pc:spChg>
      </pc:sldChg>
      <pc:sldChg chg="modSp del">
        <pc:chgData name="Jeremy Schroeder" userId="67e432fd5f05c6d4" providerId="LiveId" clId="{0858B4C4-B78F-41A4-A843-1A3DC3004C7A}" dt="2019-11-09T00:06:32.132" v="1378" actId="2696"/>
        <pc:sldMkLst>
          <pc:docMk/>
          <pc:sldMk cId="1466388936" sldId="678"/>
        </pc:sldMkLst>
        <pc:spChg chg="mod">
          <ac:chgData name="Jeremy Schroeder" userId="67e432fd5f05c6d4" providerId="LiveId" clId="{0858B4C4-B78F-41A4-A843-1A3DC3004C7A}" dt="2019-11-09T00:06:29.731" v="1377"/>
          <ac:spMkLst>
            <pc:docMk/>
            <pc:sldMk cId="1466388936" sldId="678"/>
            <ac:spMk id="3" creationId="{7C97E630-E920-49F8-B59A-8133294F3E50}"/>
          </ac:spMkLst>
        </pc:spChg>
      </pc:sldChg>
      <pc:sldChg chg="modSp">
        <pc:chgData name="Jeremy Schroeder" userId="67e432fd5f05c6d4" providerId="LiveId" clId="{0858B4C4-B78F-41A4-A843-1A3DC3004C7A}" dt="2019-11-09T00:08:30.639" v="1392" actId="20577"/>
        <pc:sldMkLst>
          <pc:docMk/>
          <pc:sldMk cId="1026365787" sldId="679"/>
        </pc:sldMkLst>
        <pc:spChg chg="mod">
          <ac:chgData name="Jeremy Schroeder" userId="67e432fd5f05c6d4" providerId="LiveId" clId="{0858B4C4-B78F-41A4-A843-1A3DC3004C7A}" dt="2019-11-09T00:08:30.639" v="1392" actId="20577"/>
          <ac:spMkLst>
            <pc:docMk/>
            <pc:sldMk cId="1026365787" sldId="679"/>
            <ac:spMk id="3" creationId="{7C97E630-E920-49F8-B59A-8133294F3E50}"/>
          </ac:spMkLst>
        </pc:spChg>
      </pc:sldChg>
      <pc:sldChg chg="modSp">
        <pc:chgData name="Jeremy Schroeder" userId="67e432fd5f05c6d4" providerId="LiveId" clId="{0858B4C4-B78F-41A4-A843-1A3DC3004C7A}" dt="2019-11-08T23:49:46.559" v="656" actId="20577"/>
        <pc:sldMkLst>
          <pc:docMk/>
          <pc:sldMk cId="1090812046" sldId="682"/>
        </pc:sldMkLst>
        <pc:spChg chg="mod">
          <ac:chgData name="Jeremy Schroeder" userId="67e432fd5f05c6d4" providerId="LiveId" clId="{0858B4C4-B78F-41A4-A843-1A3DC3004C7A}" dt="2019-11-08T23:49:46.559" v="656" actId="20577"/>
          <ac:spMkLst>
            <pc:docMk/>
            <pc:sldMk cId="1090812046" sldId="682"/>
            <ac:spMk id="3" creationId="{7C97E630-E920-49F8-B59A-8133294F3E50}"/>
          </ac:spMkLst>
        </pc:spChg>
      </pc:sldChg>
      <pc:sldChg chg="addSp delSp modSp">
        <pc:chgData name="Jeremy Schroeder" userId="67e432fd5f05c6d4" providerId="LiveId" clId="{0858B4C4-B78F-41A4-A843-1A3DC3004C7A}" dt="2019-11-08T23:51:29.014" v="898" actId="20577"/>
        <pc:sldMkLst>
          <pc:docMk/>
          <pc:sldMk cId="4236174831" sldId="683"/>
        </pc:sldMkLst>
        <pc:spChg chg="add mod">
          <ac:chgData name="Jeremy Schroeder" userId="67e432fd5f05c6d4" providerId="LiveId" clId="{0858B4C4-B78F-41A4-A843-1A3DC3004C7A}" dt="2019-11-08T23:51:29.014" v="898" actId="20577"/>
          <ac:spMkLst>
            <pc:docMk/>
            <pc:sldMk cId="4236174831" sldId="683"/>
            <ac:spMk id="5" creationId="{60DB2ECC-2E4F-4AFA-A667-972D0074E313}"/>
          </ac:spMkLst>
        </pc:spChg>
        <pc:picChg chg="del">
          <ac:chgData name="Jeremy Schroeder" userId="67e432fd5f05c6d4" providerId="LiveId" clId="{0858B4C4-B78F-41A4-A843-1A3DC3004C7A}" dt="2019-11-08T23:49:55.181" v="657" actId="478"/>
          <ac:picMkLst>
            <pc:docMk/>
            <pc:sldMk cId="4236174831" sldId="683"/>
            <ac:picMk id="4" creationId="{8A7318A0-DAF9-4B9F-8B6D-1BBED6EA3978}"/>
          </ac:picMkLst>
        </pc:picChg>
      </pc:sldChg>
      <pc:sldChg chg="add del">
        <pc:chgData name="Jeremy Schroeder" userId="67e432fd5f05c6d4" providerId="LiveId" clId="{0858B4C4-B78F-41A4-A843-1A3DC3004C7A}" dt="2019-11-09T00:05:52.579" v="1370" actId="2696"/>
        <pc:sldMkLst>
          <pc:docMk/>
          <pc:sldMk cId="3384036226" sldId="811"/>
        </pc:sldMkLst>
      </pc:sldChg>
      <pc:sldChg chg="add del">
        <pc:chgData name="Jeremy Schroeder" userId="67e432fd5f05c6d4" providerId="LiveId" clId="{0858B4C4-B78F-41A4-A843-1A3DC3004C7A}" dt="2019-11-09T00:05:56.529" v="1372" actId="2696"/>
        <pc:sldMkLst>
          <pc:docMk/>
          <pc:sldMk cId="4073661504" sldId="812"/>
        </pc:sldMkLst>
      </pc:sldChg>
      <pc:sldChg chg="add del">
        <pc:chgData name="Jeremy Schroeder" userId="67e432fd5f05c6d4" providerId="LiveId" clId="{0858B4C4-B78F-41A4-A843-1A3DC3004C7A}" dt="2019-11-09T00:06:03.331" v="1374" actId="2696"/>
        <pc:sldMkLst>
          <pc:docMk/>
          <pc:sldMk cId="3444650001" sldId="813"/>
        </pc:sldMkLst>
      </pc:sldChg>
      <pc:sldChg chg="add del">
        <pc:chgData name="Jeremy Schroeder" userId="67e432fd5f05c6d4" providerId="LiveId" clId="{0858B4C4-B78F-41A4-A843-1A3DC3004C7A}" dt="2019-11-09T00:05:57.927" v="1373" actId="2696"/>
        <pc:sldMkLst>
          <pc:docMk/>
          <pc:sldMk cId="3418741581" sldId="814"/>
        </pc:sldMkLst>
      </pc:sldChg>
      <pc:sldChg chg="modSp add">
        <pc:chgData name="Jeremy Schroeder" userId="67e432fd5f05c6d4" providerId="LiveId" clId="{0858B4C4-B78F-41A4-A843-1A3DC3004C7A}" dt="2019-11-09T00:13:58.455" v="1650" actId="255"/>
        <pc:sldMkLst>
          <pc:docMk/>
          <pc:sldMk cId="761056389" sldId="815"/>
        </pc:sldMkLst>
        <pc:spChg chg="mod">
          <ac:chgData name="Jeremy Schroeder" userId="67e432fd5f05c6d4" providerId="LiveId" clId="{0858B4C4-B78F-41A4-A843-1A3DC3004C7A}" dt="2019-11-09T00:13:58.455" v="1650" actId="255"/>
          <ac:spMkLst>
            <pc:docMk/>
            <pc:sldMk cId="761056389" sldId="815"/>
            <ac:spMk id="3" creationId="{00000000-0000-0000-0000-000000000000}"/>
          </ac:spMkLst>
        </pc:spChg>
      </pc:sldChg>
      <pc:sldChg chg="add modTransition">
        <pc:chgData name="Jeremy Schroeder" userId="67e432fd5f05c6d4" providerId="LiveId" clId="{0858B4C4-B78F-41A4-A843-1A3DC3004C7A}" dt="2019-11-08T23:48:04.149" v="344"/>
        <pc:sldMkLst>
          <pc:docMk/>
          <pc:sldMk cId="1444241581" sldId="816"/>
        </pc:sldMkLst>
      </pc:sldChg>
      <pc:sldChg chg="modSp add">
        <pc:chgData name="Jeremy Schroeder" userId="67e432fd5f05c6d4" providerId="LiveId" clId="{0858B4C4-B78F-41A4-A843-1A3DC3004C7A}" dt="2019-11-08T23:46:24.037" v="249" actId="20577"/>
        <pc:sldMkLst>
          <pc:docMk/>
          <pc:sldMk cId="754267103" sldId="817"/>
        </pc:sldMkLst>
        <pc:spChg chg="mod">
          <ac:chgData name="Jeremy Schroeder" userId="67e432fd5f05c6d4" providerId="LiveId" clId="{0858B4C4-B78F-41A4-A843-1A3DC3004C7A}" dt="2019-11-08T23:46:24.037" v="249" actId="20577"/>
          <ac:spMkLst>
            <pc:docMk/>
            <pc:sldMk cId="754267103" sldId="817"/>
            <ac:spMk id="3" creationId="{01A197BC-3504-448F-87D1-75F8BD47BEB0}"/>
          </ac:spMkLst>
        </pc:spChg>
      </pc:sldChg>
      <pc:sldChg chg="add">
        <pc:chgData name="Jeremy Schroeder" userId="67e432fd5f05c6d4" providerId="LiveId" clId="{0858B4C4-B78F-41A4-A843-1A3DC3004C7A}" dt="2019-11-08T23:44:45.527" v="173"/>
        <pc:sldMkLst>
          <pc:docMk/>
          <pc:sldMk cId="2133485503" sldId="818"/>
        </pc:sldMkLst>
      </pc:sldChg>
      <pc:sldChg chg="add">
        <pc:chgData name="Jeremy Schroeder" userId="67e432fd5f05c6d4" providerId="LiveId" clId="{0858B4C4-B78F-41A4-A843-1A3DC3004C7A}" dt="2019-11-08T23:44:45.527" v="173"/>
        <pc:sldMkLst>
          <pc:docMk/>
          <pc:sldMk cId="2867304765" sldId="819"/>
        </pc:sldMkLst>
      </pc:sldChg>
      <pc:sldChg chg="add modTransition">
        <pc:chgData name="Jeremy Schroeder" userId="67e432fd5f05c6d4" providerId="LiveId" clId="{0858B4C4-B78F-41A4-A843-1A3DC3004C7A}" dt="2019-11-08T23:48:04.149" v="344"/>
        <pc:sldMkLst>
          <pc:docMk/>
          <pc:sldMk cId="3230249184" sldId="820"/>
        </pc:sldMkLst>
      </pc:sldChg>
      <pc:sldChg chg="add modTransition">
        <pc:chgData name="Jeremy Schroeder" userId="67e432fd5f05c6d4" providerId="LiveId" clId="{0858B4C4-B78F-41A4-A843-1A3DC3004C7A}" dt="2019-11-08T23:48:04.149" v="344"/>
        <pc:sldMkLst>
          <pc:docMk/>
          <pc:sldMk cId="959039782" sldId="821"/>
        </pc:sldMkLst>
      </pc:sldChg>
      <pc:sldChg chg="add modTransition">
        <pc:chgData name="Jeremy Schroeder" userId="67e432fd5f05c6d4" providerId="LiveId" clId="{0858B4C4-B78F-41A4-A843-1A3DC3004C7A}" dt="2019-11-08T23:48:04.149" v="344"/>
        <pc:sldMkLst>
          <pc:docMk/>
          <pc:sldMk cId="291571489" sldId="822"/>
        </pc:sldMkLst>
      </pc:sldChg>
      <pc:sldChg chg="add modTransition">
        <pc:chgData name="Jeremy Schroeder" userId="67e432fd5f05c6d4" providerId="LiveId" clId="{0858B4C4-B78F-41A4-A843-1A3DC3004C7A}" dt="2019-11-08T23:48:04.149" v="344"/>
        <pc:sldMkLst>
          <pc:docMk/>
          <pc:sldMk cId="4102720798" sldId="823"/>
        </pc:sldMkLst>
      </pc:sldChg>
      <pc:sldChg chg="add modTransition">
        <pc:chgData name="Jeremy Schroeder" userId="67e432fd5f05c6d4" providerId="LiveId" clId="{0858B4C4-B78F-41A4-A843-1A3DC3004C7A}" dt="2019-11-08T23:48:04.149" v="344"/>
        <pc:sldMkLst>
          <pc:docMk/>
          <pc:sldMk cId="1196602767" sldId="824"/>
        </pc:sldMkLst>
      </pc:sldChg>
      <pc:sldChg chg="add">
        <pc:chgData name="Jeremy Schroeder" userId="67e432fd5f05c6d4" providerId="LiveId" clId="{0858B4C4-B78F-41A4-A843-1A3DC3004C7A}" dt="2019-11-08T23:44:45.527" v="173"/>
        <pc:sldMkLst>
          <pc:docMk/>
          <pc:sldMk cId="955096458" sldId="832"/>
        </pc:sldMkLst>
      </pc:sldChg>
      <pc:sldChg chg="add">
        <pc:chgData name="Jeremy Schroeder" userId="67e432fd5f05c6d4" providerId="LiveId" clId="{0858B4C4-B78F-41A4-A843-1A3DC3004C7A}" dt="2019-11-08T23:44:45.527" v="173"/>
        <pc:sldMkLst>
          <pc:docMk/>
          <pc:sldMk cId="763614109" sldId="836"/>
        </pc:sldMkLst>
      </pc:sldChg>
      <pc:sldChg chg="modSp add">
        <pc:chgData name="Jeremy Schroeder" userId="67e432fd5f05c6d4" providerId="LiveId" clId="{0858B4C4-B78F-41A4-A843-1A3DC3004C7A}" dt="2019-11-09T00:03:27.098" v="1359" actId="255"/>
        <pc:sldMkLst>
          <pc:docMk/>
          <pc:sldMk cId="62736860" sldId="837"/>
        </pc:sldMkLst>
        <pc:spChg chg="mod">
          <ac:chgData name="Jeremy Schroeder" userId="67e432fd5f05c6d4" providerId="LiveId" clId="{0858B4C4-B78F-41A4-A843-1A3DC3004C7A}" dt="2019-11-09T00:03:27.098" v="1359" actId="255"/>
          <ac:spMkLst>
            <pc:docMk/>
            <pc:sldMk cId="62736860" sldId="837"/>
            <ac:spMk id="3" creationId="{A15FEC0D-72AA-4FA9-877F-6F5DF04341DC}"/>
          </ac:spMkLst>
        </pc:spChg>
      </pc:sldChg>
      <pc:sldChg chg="modSp add">
        <pc:chgData name="Jeremy Schroeder" userId="67e432fd5f05c6d4" providerId="LiveId" clId="{0858B4C4-B78F-41A4-A843-1A3DC3004C7A}" dt="2019-11-09T00:11:15.512" v="1499" actId="5793"/>
        <pc:sldMkLst>
          <pc:docMk/>
          <pc:sldMk cId="2913557022" sldId="838"/>
        </pc:sldMkLst>
        <pc:spChg chg="mod">
          <ac:chgData name="Jeremy Schroeder" userId="67e432fd5f05c6d4" providerId="LiveId" clId="{0858B4C4-B78F-41A4-A843-1A3DC3004C7A}" dt="2019-11-09T00:08:13.908" v="1389"/>
          <ac:spMkLst>
            <pc:docMk/>
            <pc:sldMk cId="2913557022" sldId="838"/>
            <ac:spMk id="2" creationId="{00000000-0000-0000-0000-000000000000}"/>
          </ac:spMkLst>
        </pc:spChg>
        <pc:spChg chg="mod">
          <ac:chgData name="Jeremy Schroeder" userId="67e432fd5f05c6d4" providerId="LiveId" clId="{0858B4C4-B78F-41A4-A843-1A3DC3004C7A}" dt="2019-11-09T00:11:15.512" v="1499" actId="5793"/>
          <ac:spMkLst>
            <pc:docMk/>
            <pc:sldMk cId="2913557022" sldId="838"/>
            <ac:spMk id="7" creationId="{5AB54B18-2566-438A-8678-74CAFA7FA6E0}"/>
          </ac:spMkLst>
        </pc:spChg>
      </pc:sldChg>
      <pc:sldChg chg="del">
        <pc:chgData name="Jeremy Schroeder" userId="67e432fd5f05c6d4" providerId="LiveId" clId="{0858B4C4-B78F-41A4-A843-1A3DC3004C7A}" dt="2019-11-08T23:38:10.180" v="111" actId="2696"/>
        <pc:sldMkLst>
          <pc:docMk/>
          <pc:sldMk cId="646761726" sldId="947"/>
        </pc:sldMkLst>
      </pc:sldChg>
      <pc:sldChg chg="add del">
        <pc:chgData name="Jeremy Schroeder" userId="67e432fd5f05c6d4" providerId="LiveId" clId="{0858B4C4-B78F-41A4-A843-1A3DC3004C7A}" dt="2019-11-08T23:38:59.788" v="127"/>
        <pc:sldMkLst>
          <pc:docMk/>
          <pc:sldMk cId="198828403" sldId="1230"/>
        </pc:sldMkLst>
      </pc:sldChg>
      <pc:sldChg chg="add del">
        <pc:chgData name="Jeremy Schroeder" userId="67e432fd5f05c6d4" providerId="LiveId" clId="{0858B4C4-B78F-41A4-A843-1A3DC3004C7A}" dt="2019-11-08T23:38:59.788" v="127"/>
        <pc:sldMkLst>
          <pc:docMk/>
          <pc:sldMk cId="2187641764" sldId="1292"/>
        </pc:sldMkLst>
      </pc:sldChg>
      <pc:sldChg chg="add del">
        <pc:chgData name="Jeremy Schroeder" userId="67e432fd5f05c6d4" providerId="LiveId" clId="{0858B4C4-B78F-41A4-A843-1A3DC3004C7A}" dt="2019-11-08T23:38:59.788" v="127"/>
        <pc:sldMkLst>
          <pc:docMk/>
          <pc:sldMk cId="3586140693" sldId="1378"/>
        </pc:sldMkLst>
      </pc:sldChg>
      <pc:sldChg chg="add del">
        <pc:chgData name="Jeremy Schroeder" userId="67e432fd5f05c6d4" providerId="LiveId" clId="{0858B4C4-B78F-41A4-A843-1A3DC3004C7A}" dt="2019-11-08T23:38:59.788" v="127"/>
        <pc:sldMkLst>
          <pc:docMk/>
          <pc:sldMk cId="3786431587" sldId="1379"/>
        </pc:sldMkLst>
      </pc:sldChg>
      <pc:sldChg chg="add del">
        <pc:chgData name="Jeremy Schroeder" userId="67e432fd5f05c6d4" providerId="LiveId" clId="{0858B4C4-B78F-41A4-A843-1A3DC3004C7A}" dt="2019-11-08T23:38:59.788" v="127"/>
        <pc:sldMkLst>
          <pc:docMk/>
          <pc:sldMk cId="4233592819" sldId="1380"/>
        </pc:sldMkLst>
      </pc:sldChg>
      <pc:sldChg chg="add del">
        <pc:chgData name="Jeremy Schroeder" userId="67e432fd5f05c6d4" providerId="LiveId" clId="{0858B4C4-B78F-41A4-A843-1A3DC3004C7A}" dt="2019-11-08T23:38:59.788" v="127"/>
        <pc:sldMkLst>
          <pc:docMk/>
          <pc:sldMk cId="776152492" sldId="1381"/>
        </pc:sldMkLst>
      </pc:sldChg>
      <pc:sldChg chg="add del">
        <pc:chgData name="Jeremy Schroeder" userId="67e432fd5f05c6d4" providerId="LiveId" clId="{0858B4C4-B78F-41A4-A843-1A3DC3004C7A}" dt="2019-11-08T23:38:59.788" v="127"/>
        <pc:sldMkLst>
          <pc:docMk/>
          <pc:sldMk cId="2709014961" sldId="1382"/>
        </pc:sldMkLst>
      </pc:sldChg>
      <pc:sldChg chg="add del">
        <pc:chgData name="Jeremy Schroeder" userId="67e432fd5f05c6d4" providerId="LiveId" clId="{0858B4C4-B78F-41A4-A843-1A3DC3004C7A}" dt="2019-11-08T23:38:59.788" v="127"/>
        <pc:sldMkLst>
          <pc:docMk/>
          <pc:sldMk cId="2467819380" sldId="1384"/>
        </pc:sldMkLst>
      </pc:sldChg>
      <pc:sldChg chg="add del">
        <pc:chgData name="Jeremy Schroeder" userId="67e432fd5f05c6d4" providerId="LiveId" clId="{0858B4C4-B78F-41A4-A843-1A3DC3004C7A}" dt="2019-11-08T23:38:59.788" v="127"/>
        <pc:sldMkLst>
          <pc:docMk/>
          <pc:sldMk cId="1343185908" sldId="1385"/>
        </pc:sldMkLst>
      </pc:sldChg>
      <pc:sldChg chg="add del">
        <pc:chgData name="Jeremy Schroeder" userId="67e432fd5f05c6d4" providerId="LiveId" clId="{0858B4C4-B78F-41A4-A843-1A3DC3004C7A}" dt="2019-11-08T23:38:59.788" v="127"/>
        <pc:sldMkLst>
          <pc:docMk/>
          <pc:sldMk cId="3164339180" sldId="1386"/>
        </pc:sldMkLst>
      </pc:sldChg>
      <pc:sldChg chg="add del">
        <pc:chgData name="Jeremy Schroeder" userId="67e432fd5f05c6d4" providerId="LiveId" clId="{0858B4C4-B78F-41A4-A843-1A3DC3004C7A}" dt="2019-11-08T23:38:59.788" v="127"/>
        <pc:sldMkLst>
          <pc:docMk/>
          <pc:sldMk cId="3943771665" sldId="1387"/>
        </pc:sldMkLst>
      </pc:sldChg>
      <pc:sldChg chg="add del">
        <pc:chgData name="Jeremy Schroeder" userId="67e432fd5f05c6d4" providerId="LiveId" clId="{0858B4C4-B78F-41A4-A843-1A3DC3004C7A}" dt="2019-11-08T23:38:59.788" v="127"/>
        <pc:sldMkLst>
          <pc:docMk/>
          <pc:sldMk cId="4014533748" sldId="1388"/>
        </pc:sldMkLst>
      </pc:sldChg>
      <pc:sldChg chg="add del">
        <pc:chgData name="Jeremy Schroeder" userId="67e432fd5f05c6d4" providerId="LiveId" clId="{0858B4C4-B78F-41A4-A843-1A3DC3004C7A}" dt="2019-11-08T23:38:59.788" v="127"/>
        <pc:sldMkLst>
          <pc:docMk/>
          <pc:sldMk cId="3728641378" sldId="1389"/>
        </pc:sldMkLst>
      </pc:sldChg>
      <pc:sldChg chg="del">
        <pc:chgData name="Jeremy Schroeder" userId="67e432fd5f05c6d4" providerId="LiveId" clId="{0858B4C4-B78F-41A4-A843-1A3DC3004C7A}" dt="2019-11-08T23:38:10.396" v="122" actId="2696"/>
        <pc:sldMkLst>
          <pc:docMk/>
          <pc:sldMk cId="925431756" sldId="5601"/>
        </pc:sldMkLst>
      </pc:sldChg>
      <pc:sldChg chg="del">
        <pc:chgData name="Jeremy Schroeder" userId="67e432fd5f05c6d4" providerId="LiveId" clId="{0858B4C4-B78F-41A4-A843-1A3DC3004C7A}" dt="2019-11-08T23:38:10.409" v="124" actId="2696"/>
        <pc:sldMkLst>
          <pc:docMk/>
          <pc:sldMk cId="3281557497" sldId="8722"/>
        </pc:sldMkLst>
      </pc:sldChg>
      <pc:sldChg chg="del">
        <pc:chgData name="Jeremy Schroeder" userId="67e432fd5f05c6d4" providerId="LiveId" clId="{0858B4C4-B78F-41A4-A843-1A3DC3004C7A}" dt="2019-11-08T23:38:10.233" v="112" actId="2696"/>
        <pc:sldMkLst>
          <pc:docMk/>
          <pc:sldMk cId="3099070525" sldId="8731"/>
        </pc:sldMkLst>
      </pc:sldChg>
      <pc:sldChg chg="del">
        <pc:chgData name="Jeremy Schroeder" userId="67e432fd5f05c6d4" providerId="LiveId" clId="{0858B4C4-B78F-41A4-A843-1A3DC3004C7A}" dt="2019-11-08T23:38:10.305" v="117" actId="2696"/>
        <pc:sldMkLst>
          <pc:docMk/>
          <pc:sldMk cId="2498016248" sldId="8733"/>
        </pc:sldMkLst>
      </pc:sldChg>
      <pc:sldChg chg="del">
        <pc:chgData name="Jeremy Schroeder" userId="67e432fd5f05c6d4" providerId="LiveId" clId="{0858B4C4-B78F-41A4-A843-1A3DC3004C7A}" dt="2019-11-08T23:38:10.277" v="115" actId="2696"/>
        <pc:sldMkLst>
          <pc:docMk/>
          <pc:sldMk cId="2182848539" sldId="8774"/>
        </pc:sldMkLst>
      </pc:sldChg>
      <pc:sldChg chg="del">
        <pc:chgData name="Jeremy Schroeder" userId="67e432fd5f05c6d4" providerId="LiveId" clId="{0858B4C4-B78F-41A4-A843-1A3DC3004C7A}" dt="2019-11-08T23:38:10.319" v="119" actId="2696"/>
        <pc:sldMkLst>
          <pc:docMk/>
          <pc:sldMk cId="1463022877" sldId="8775"/>
        </pc:sldMkLst>
      </pc:sldChg>
      <pc:sldMasterChg chg="delSldLayout">
        <pc:chgData name="Jeremy Schroeder" userId="67e432fd5f05c6d4" providerId="LiveId" clId="{0858B4C4-B78F-41A4-A843-1A3DC3004C7A}" dt="2019-11-08T23:38:10.398" v="123" actId="2696"/>
        <pc:sldMasterMkLst>
          <pc:docMk/>
          <pc:sldMasterMk cId="1756379319" sldId="2147483749"/>
        </pc:sldMasterMkLst>
        <pc:sldLayoutChg chg="del">
          <pc:chgData name="Jeremy Schroeder" userId="67e432fd5f05c6d4" providerId="LiveId" clId="{0858B4C4-B78F-41A4-A843-1A3DC3004C7A}" dt="2019-11-08T23:38:10.309" v="118" actId="2696"/>
          <pc:sldLayoutMkLst>
            <pc:docMk/>
            <pc:sldMasterMk cId="1756379319" sldId="2147483749"/>
            <pc:sldLayoutMk cId="1246013349" sldId="2147483792"/>
          </pc:sldLayoutMkLst>
        </pc:sldLayoutChg>
        <pc:sldLayoutChg chg="del">
          <pc:chgData name="Jeremy Schroeder" userId="67e432fd5f05c6d4" providerId="LiveId" clId="{0858B4C4-B78F-41A4-A843-1A3DC3004C7A}" dt="2019-11-08T23:38:10.330" v="121" actId="2696"/>
          <pc:sldLayoutMkLst>
            <pc:docMk/>
            <pc:sldMasterMk cId="1756379319" sldId="2147483749"/>
            <pc:sldLayoutMk cId="2838909779" sldId="2147483793"/>
          </pc:sldLayoutMkLst>
        </pc:sldLayoutChg>
        <pc:sldLayoutChg chg="del">
          <pc:chgData name="Jeremy Schroeder" userId="67e432fd5f05c6d4" providerId="LiveId" clId="{0858B4C4-B78F-41A4-A843-1A3DC3004C7A}" dt="2019-11-08T23:38:10.252" v="114" actId="2696"/>
          <pc:sldLayoutMkLst>
            <pc:docMk/>
            <pc:sldMasterMk cId="1756379319" sldId="2147483749"/>
            <pc:sldLayoutMk cId="463311663" sldId="2147483794"/>
          </pc:sldLayoutMkLst>
        </pc:sldLayoutChg>
        <pc:sldLayoutChg chg="del">
          <pc:chgData name="Jeremy Schroeder" userId="67e432fd5f05c6d4" providerId="LiveId" clId="{0858B4C4-B78F-41A4-A843-1A3DC3004C7A}" dt="2019-11-08T23:38:10.398" v="123" actId="2696"/>
          <pc:sldLayoutMkLst>
            <pc:docMk/>
            <pc:sldMasterMk cId="1756379319" sldId="2147483749"/>
            <pc:sldLayoutMk cId="1183205344" sldId="2147483795"/>
          </pc:sldLayoutMkLst>
        </pc:sldLayoutChg>
        <pc:sldLayoutChg chg="del">
          <pc:chgData name="Jeremy Schroeder" userId="67e432fd5f05c6d4" providerId="LiveId" clId="{0858B4C4-B78F-41A4-A843-1A3DC3004C7A}" dt="2019-11-08T23:38:10.280" v="116" actId="2696"/>
          <pc:sldLayoutMkLst>
            <pc:docMk/>
            <pc:sldMasterMk cId="1756379319" sldId="2147483749"/>
            <pc:sldLayoutMk cId="3542747754" sldId="214748379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r>
              <a:rPr lang="en-US"/>
              <a:t>2/8/2017</a:t>
            </a:r>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6673F87A-86FD-49BC-AE87-F4F37D612B36}" type="slidenum">
              <a:rPr lang="en-US" smtClean="0"/>
              <a:t>‹#›</a:t>
            </a:fld>
            <a:endParaRPr lang="en-US" dirty="0"/>
          </a:p>
        </p:txBody>
      </p:sp>
    </p:spTree>
    <p:extLst>
      <p:ext uri="{BB962C8B-B14F-4D97-AF65-F5344CB8AC3E}">
        <p14:creationId xmlns:p14="http://schemas.microsoft.com/office/powerpoint/2010/main" val="31257106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r>
              <a:rPr lang="en-US"/>
              <a:t>2/8/2017</a:t>
            </a:r>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FAB269DE-69BB-4FC6-BF36-7FD9B4D6276B}" type="slidenum">
              <a:rPr lang="en-US" smtClean="0"/>
              <a:t>‹#›</a:t>
            </a:fld>
            <a:endParaRPr lang="en-US" dirty="0"/>
          </a:p>
        </p:txBody>
      </p:sp>
    </p:spTree>
    <p:extLst>
      <p:ext uri="{BB962C8B-B14F-4D97-AF65-F5344CB8AC3E}">
        <p14:creationId xmlns:p14="http://schemas.microsoft.com/office/powerpoint/2010/main" val="368397376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Blaine </a:t>
            </a:r>
          </a:p>
          <a:p>
            <a:r>
              <a:rPr lang="en-US" dirty="0"/>
              <a:t>Review agenda.</a:t>
            </a:r>
          </a:p>
          <a:p>
            <a:endParaRPr lang="en-US" dirty="0"/>
          </a:p>
        </p:txBody>
      </p:sp>
      <p:sp>
        <p:nvSpPr>
          <p:cNvPr id="4" name="Slide Number Placeholder 3"/>
          <p:cNvSpPr>
            <a:spLocks noGrp="1"/>
          </p:cNvSpPr>
          <p:nvPr>
            <p:ph type="sldNum" sz="quarter" idx="10"/>
          </p:nvPr>
        </p:nvSpPr>
        <p:spPr/>
        <p:txBody>
          <a:bodyPr/>
          <a:lstStyle/>
          <a:p>
            <a:pPr defTabSz="942289">
              <a:defRPr/>
            </a:pPr>
            <a:fld id="{FAB269DE-69BB-4FC6-BF36-7FD9B4D6276B}" type="slidenum">
              <a:rPr lang="en-US">
                <a:solidFill>
                  <a:prstClr val="black"/>
                </a:solidFill>
                <a:latin typeface="Calibri" panose="020F0502020204030204"/>
              </a:rPr>
              <a:pPr defTabSz="942289">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6478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en-US" dirty="0"/>
              <a:t>In October 1999, the Federal Communications Commission (the FCC) allocated the 5.9 GHz band for DSRC-based ITS applications and adopted basic technical rules for DSRC operations.</a:t>
            </a:r>
          </a:p>
          <a:p>
            <a:pPr lvl="0" fontAlgn="ctr"/>
            <a:r>
              <a:rPr lang="en-US" dirty="0"/>
              <a:t>In 2006, the FCC adopted a Memorandum Opinion and Order which, among other decisions, designated Channels 172 and 184 for public safety applications involving safety of life and property.</a:t>
            </a:r>
            <a:r>
              <a:rPr lang="en-US" baseline="30000" dirty="0"/>
              <a:t> 1</a:t>
            </a:r>
            <a:r>
              <a:rPr lang="en-US" dirty="0"/>
              <a:t> These dedicated channels for connected vehicle communications ensures that the wireless network is available to vehicle needs without fear of interference that could result in harmful situations.</a:t>
            </a:r>
            <a:r>
              <a:rPr lang="en-US" baseline="30000" dirty="0"/>
              <a:t>3</a:t>
            </a:r>
            <a:endParaRPr lang="en-US" dirty="0"/>
          </a:p>
          <a:p>
            <a:pPr lvl="0" fontAlgn="ctr"/>
            <a:r>
              <a:rPr lang="en-US" dirty="0"/>
              <a:t>DSRC licensees must register RSU sites, channels, and other relevant data on the Universal Licensing System (ULS) under the call sign of the relevant license.</a:t>
            </a:r>
            <a:r>
              <a:rPr lang="en-US" baseline="30000" dirty="0"/>
              <a:t> </a:t>
            </a:r>
            <a:endParaRPr lang="en-US" dirty="0"/>
          </a:p>
          <a:p>
            <a:pPr lvl="0" fontAlgn="ctr"/>
            <a:r>
              <a:rPr lang="en-US" dirty="0"/>
              <a:t>DSRC is a wireless technology that has more security and privacy protections than traditional Wi-Fi. DSRC only has a range of 1,000 feet, meaning many attacks would require close proximity. Since safety concerns predominately involve moving vehicles, there is a very short window for attack.</a:t>
            </a:r>
            <a:r>
              <a:rPr lang="en-US" baseline="30000" dirty="0"/>
              <a:t>4</a:t>
            </a:r>
            <a:endParaRPr lang="en-US" dirty="0"/>
          </a:p>
          <a:p>
            <a:pPr lvl="0" fontAlgn="ctr"/>
            <a:r>
              <a:rPr lang="en-US" dirty="0"/>
              <a:t>Connected vehicles require advanced wireless technology to communicate with other vehicles and roadside infrastructure. The dedicated short-range communications (DSRC) must be fast, reliable, and secure to ensure the transmission of critical safety messages without delay or interference.</a:t>
            </a:r>
          </a:p>
          <a:p>
            <a:endParaRPr lang="en-US" dirty="0"/>
          </a:p>
        </p:txBody>
      </p:sp>
      <p:sp>
        <p:nvSpPr>
          <p:cNvPr id="4" name="Date Placeholder 3"/>
          <p:cNvSpPr>
            <a:spLocks noGrp="1"/>
          </p:cNvSpPr>
          <p:nvPr>
            <p:ph type="dt" idx="1"/>
          </p:nvPr>
        </p:nvSpPr>
        <p:spPr/>
        <p:txBody>
          <a:bodyPr/>
          <a:lstStyle/>
          <a:p>
            <a:r>
              <a:rPr lang="en-US"/>
              <a:t>2/8/2017</a:t>
            </a:r>
            <a:endParaRPr lang="en-US" dirty="0"/>
          </a:p>
        </p:txBody>
      </p:sp>
      <p:sp>
        <p:nvSpPr>
          <p:cNvPr id="5" name="Slide Number Placeholder 4"/>
          <p:cNvSpPr>
            <a:spLocks noGrp="1"/>
          </p:cNvSpPr>
          <p:nvPr>
            <p:ph type="sldNum" sz="quarter" idx="5"/>
          </p:nvPr>
        </p:nvSpPr>
        <p:spPr/>
        <p:txBody>
          <a:bodyPr/>
          <a:lstStyle/>
          <a:p>
            <a:fld id="{FAB269DE-69BB-4FC6-BF36-7FD9B4D6276B}" type="slidenum">
              <a:rPr lang="en-US" smtClean="0"/>
              <a:t>36</a:t>
            </a:fld>
            <a:endParaRPr lang="en-US" dirty="0"/>
          </a:p>
        </p:txBody>
      </p:sp>
    </p:spTree>
    <p:extLst>
      <p:ext uri="{BB962C8B-B14F-4D97-AF65-F5344CB8AC3E}">
        <p14:creationId xmlns:p14="http://schemas.microsoft.com/office/powerpoint/2010/main" val="3340524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en-US" dirty="0"/>
              <a:t>In October 1999, the Federal Communications Commission (the FCC) allocated the 5.9 GHz band for DSRC-based ITS applications and adopted basic technical rules for DSRC operations.</a:t>
            </a:r>
          </a:p>
          <a:p>
            <a:pPr lvl="0" fontAlgn="ctr"/>
            <a:r>
              <a:rPr lang="en-US" dirty="0"/>
              <a:t>In 2006, the FCC adopted a Memorandum Opinion and Order which, among other decisions, designated Channels 172 and 184 for public safety applications involving safety of life and property.</a:t>
            </a:r>
            <a:r>
              <a:rPr lang="en-US" baseline="30000" dirty="0"/>
              <a:t> 1</a:t>
            </a:r>
            <a:r>
              <a:rPr lang="en-US" dirty="0"/>
              <a:t> These dedicated channels for connected vehicle communications ensures that the wireless network is available to vehicle needs without fear of interference that could result in harmful situations.</a:t>
            </a:r>
            <a:r>
              <a:rPr lang="en-US" baseline="30000" dirty="0"/>
              <a:t>3</a:t>
            </a:r>
            <a:endParaRPr lang="en-US" dirty="0"/>
          </a:p>
          <a:p>
            <a:pPr lvl="0" fontAlgn="ctr"/>
            <a:r>
              <a:rPr lang="en-US" dirty="0"/>
              <a:t>DSRC licensees must register RSU sites, channels, and other relevant data on the Universal Licensing System (ULS) under the call sign of the relevant license.</a:t>
            </a:r>
            <a:r>
              <a:rPr lang="en-US" baseline="30000" dirty="0"/>
              <a:t> </a:t>
            </a:r>
            <a:endParaRPr lang="en-US" dirty="0"/>
          </a:p>
          <a:p>
            <a:pPr lvl="0" fontAlgn="ctr"/>
            <a:r>
              <a:rPr lang="en-US" dirty="0"/>
              <a:t>DSRC is a wireless technology that has more security and privacy protections than traditional Wi-Fi. DSRC only has a range of 1,000 feet, meaning many attacks would require close proximity. Since safety concerns predominately involve moving vehicles, there is a very short window for attack.</a:t>
            </a:r>
            <a:r>
              <a:rPr lang="en-US" baseline="30000" dirty="0"/>
              <a:t>4</a:t>
            </a:r>
            <a:endParaRPr lang="en-US" dirty="0"/>
          </a:p>
          <a:p>
            <a:pPr lvl="0" fontAlgn="ctr"/>
            <a:r>
              <a:rPr lang="en-US" dirty="0"/>
              <a:t>Connected vehicles require advanced wireless technology to communicate with other vehicles and roadside infrastructure. The dedicated short-range communications (DSRC) must be fast, reliable, and secure to ensure the transmission of critical safety messages without delay or interference.</a:t>
            </a:r>
          </a:p>
          <a:p>
            <a:endParaRPr lang="en-US" dirty="0"/>
          </a:p>
        </p:txBody>
      </p:sp>
      <p:sp>
        <p:nvSpPr>
          <p:cNvPr id="4" name="Date Placeholder 3"/>
          <p:cNvSpPr>
            <a:spLocks noGrp="1"/>
          </p:cNvSpPr>
          <p:nvPr>
            <p:ph type="dt" idx="1"/>
          </p:nvPr>
        </p:nvSpPr>
        <p:spPr/>
        <p:txBody>
          <a:bodyPr/>
          <a:lstStyle/>
          <a:p>
            <a:r>
              <a:rPr lang="en-US"/>
              <a:t>2/8/2017</a:t>
            </a:r>
            <a:endParaRPr lang="en-US" dirty="0"/>
          </a:p>
        </p:txBody>
      </p:sp>
      <p:sp>
        <p:nvSpPr>
          <p:cNvPr id="5" name="Slide Number Placeholder 4"/>
          <p:cNvSpPr>
            <a:spLocks noGrp="1"/>
          </p:cNvSpPr>
          <p:nvPr>
            <p:ph type="sldNum" sz="quarter" idx="5"/>
          </p:nvPr>
        </p:nvSpPr>
        <p:spPr/>
        <p:txBody>
          <a:bodyPr/>
          <a:lstStyle/>
          <a:p>
            <a:fld id="{FAB269DE-69BB-4FC6-BF36-7FD9B4D6276B}" type="slidenum">
              <a:rPr lang="en-US" smtClean="0"/>
              <a:t>37</a:t>
            </a:fld>
            <a:endParaRPr lang="en-US" dirty="0"/>
          </a:p>
        </p:txBody>
      </p:sp>
    </p:spTree>
    <p:extLst>
      <p:ext uri="{BB962C8B-B14F-4D97-AF65-F5344CB8AC3E}">
        <p14:creationId xmlns:p14="http://schemas.microsoft.com/office/powerpoint/2010/main" val="265742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ctr"/>
            <a:r>
              <a:rPr lang="en-US" sz="2000" b="1" dirty="0"/>
              <a:t>Improved safety.</a:t>
            </a:r>
            <a:r>
              <a:rPr lang="en-US" sz="2000" dirty="0"/>
              <a:t> Connected vehicle technology has the potential to significantly prevent or reduce the impact of millions of accidents every year. By limiting the number of crashes, thousands of lives will be saved and millions of injuries prevented. The technology will alert users of potentially dangerous situations that are developing and provide you with the tools to avert crashes or reduce their consequences. Vehicles will transmit, receive, and continually monitor signals that will provide it with a 360-degree view of other vehicles nearby. The system will operate in the background and only alert the user if an unsafe situation is developing. In many situations, the user will be warned of dangers that he or she is not aware of and can't even see.</a:t>
            </a:r>
          </a:p>
          <a:p>
            <a:pPr lvl="1" fontAlgn="ctr"/>
            <a:r>
              <a:rPr lang="en-US" sz="2000" b="1" dirty="0"/>
              <a:t>Improved mobility. </a:t>
            </a:r>
            <a:r>
              <a:rPr lang="en-US" sz="2000" dirty="0"/>
              <a:t>Increased mobility is one of the main benefits that connected vehicle technology offers. Transportation and traffic managers can use the data generated by vehicles on the roads and rails, by sensors imbedded in the infrastructure, and by mobile devices such as smartphones to keep traffic flowing smoothly. And new mobility applications will enable users to plan the most efficient, time-saving, and greenest commute.</a:t>
            </a:r>
          </a:p>
          <a:p>
            <a:pPr lvl="1" fontAlgn="ctr"/>
            <a:r>
              <a:rPr lang="en-US" sz="2000" b="1" dirty="0"/>
              <a:t>Environmental benefits. </a:t>
            </a:r>
            <a:r>
              <a:rPr lang="en-US" sz="2000" dirty="0"/>
              <a:t>Connected vehicle technology has the potential to make a significant contribution to reducing the environmental impact of surface transportation. It can give users the information needed to make eco-friendly travel choices—those choices that mitigate some of the negative impacts of surface transportation, such as congestion and tailpipe emissions. By providing users with real-time data collected from connected vehicles, the connected infrastructure, and personal information devices such as smartphones, users will know which form of travel to your destination will have the least environmental impact. With up-to-the-minute information on traffic conditions, users will be able to find alternate routes, decide to take public transit, or reschedule your travel to when traffic is less congested.</a:t>
            </a:r>
          </a:p>
        </p:txBody>
      </p:sp>
      <p:sp>
        <p:nvSpPr>
          <p:cNvPr id="4" name="Date Placeholder 3"/>
          <p:cNvSpPr>
            <a:spLocks noGrp="1"/>
          </p:cNvSpPr>
          <p:nvPr>
            <p:ph type="dt" idx="1"/>
          </p:nvPr>
        </p:nvSpPr>
        <p:spPr/>
        <p:txBody>
          <a:bodyPr/>
          <a:lstStyle/>
          <a:p>
            <a:r>
              <a:rPr lang="en-US"/>
              <a:t>2/8/2017</a:t>
            </a:r>
            <a:endParaRPr lang="en-US" dirty="0"/>
          </a:p>
        </p:txBody>
      </p:sp>
      <p:sp>
        <p:nvSpPr>
          <p:cNvPr id="5" name="Slide Number Placeholder 4"/>
          <p:cNvSpPr>
            <a:spLocks noGrp="1"/>
          </p:cNvSpPr>
          <p:nvPr>
            <p:ph type="sldNum" sz="quarter" idx="5"/>
          </p:nvPr>
        </p:nvSpPr>
        <p:spPr/>
        <p:txBody>
          <a:bodyPr/>
          <a:lstStyle/>
          <a:p>
            <a:fld id="{FAB269DE-69BB-4FC6-BF36-7FD9B4D6276B}" type="slidenum">
              <a:rPr lang="en-US" smtClean="0"/>
              <a:t>38</a:t>
            </a:fld>
            <a:endParaRPr lang="en-US" dirty="0"/>
          </a:p>
        </p:txBody>
      </p:sp>
    </p:spTree>
    <p:extLst>
      <p:ext uri="{BB962C8B-B14F-4D97-AF65-F5344CB8AC3E}">
        <p14:creationId xmlns:p14="http://schemas.microsoft.com/office/powerpoint/2010/main" val="250867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Blaine </a:t>
            </a:r>
          </a:p>
          <a:p>
            <a:r>
              <a:rPr lang="en-US" dirty="0"/>
              <a:t>Review agenda.</a:t>
            </a:r>
          </a:p>
          <a:p>
            <a:endParaRPr lang="en-US" dirty="0"/>
          </a:p>
        </p:txBody>
      </p:sp>
      <p:sp>
        <p:nvSpPr>
          <p:cNvPr id="4" name="Slide Number Placeholder 3"/>
          <p:cNvSpPr>
            <a:spLocks noGrp="1"/>
          </p:cNvSpPr>
          <p:nvPr>
            <p:ph type="sldNum" sz="quarter" idx="10"/>
          </p:nvPr>
        </p:nvSpPr>
        <p:spPr/>
        <p:txBody>
          <a:bodyPr/>
          <a:lstStyle/>
          <a:p>
            <a:pPr defTabSz="942289">
              <a:defRPr/>
            </a:pPr>
            <a:fld id="{FAB269DE-69BB-4FC6-BF36-7FD9B4D6276B}" type="slidenum">
              <a:rPr lang="en-US">
                <a:solidFill>
                  <a:prstClr val="black"/>
                </a:solidFill>
                <a:latin typeface="Calibri" panose="020F0502020204030204"/>
              </a:rPr>
              <a:pPr defTabSz="942289">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875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Blaine Leonard</a:t>
            </a:r>
          </a:p>
          <a:p>
            <a:r>
              <a:rPr lang="en-US" b="0" dirty="0"/>
              <a:t>A reminder to folks to join us for the upcoming webinars, which will take place on November 21 and January 9.</a:t>
            </a:r>
            <a:endParaRPr lang="en-US" dirty="0"/>
          </a:p>
          <a:p>
            <a:pPr algn="just">
              <a:lnSpc>
                <a:spcPct val="107000"/>
              </a:lnSpc>
            </a:pPr>
            <a:r>
              <a:rPr lang="en-US" dirty="0"/>
              <a:t>Please stay in touch with the SPaT Challenge and Connected Fleet Challenge pages to get updates on specific speakers and topics. </a:t>
            </a:r>
          </a:p>
        </p:txBody>
      </p:sp>
      <p:sp>
        <p:nvSpPr>
          <p:cNvPr id="4" name="Slide Number Placeholder 3"/>
          <p:cNvSpPr>
            <a:spLocks noGrp="1"/>
          </p:cNvSpPr>
          <p:nvPr>
            <p:ph type="sldNum" sz="quarter" idx="10"/>
          </p:nvPr>
        </p:nvSpPr>
        <p:spPr/>
        <p:txBody>
          <a:bodyPr/>
          <a:lstStyle/>
          <a:p>
            <a:pPr defTabSz="942289">
              <a:defRPr/>
            </a:pPr>
            <a:fld id="{FAB269DE-69BB-4FC6-BF36-7FD9B4D6276B}" type="slidenum">
              <a:rPr lang="en-US">
                <a:solidFill>
                  <a:prstClr val="black"/>
                </a:solidFill>
                <a:latin typeface="Calibri" panose="020F0502020204030204"/>
              </a:rPr>
              <a:pPr defTabSz="942289">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427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Blaine Leonard</a:t>
            </a:r>
          </a:p>
          <a:p>
            <a:r>
              <a:rPr lang="en-US" dirty="0"/>
              <a:t>This</a:t>
            </a:r>
            <a:r>
              <a:rPr lang="en-US" baseline="0" dirty="0"/>
              <a:t> Resources page lists the documents that have been created so far</a:t>
            </a:r>
            <a:r>
              <a:rPr lang="en-US" dirty="0"/>
              <a:t>, including the Model </a:t>
            </a:r>
            <a:r>
              <a:rPr lang="en-US" dirty="0" err="1"/>
              <a:t>ConOps</a:t>
            </a:r>
            <a:r>
              <a:rPr lang="en-US" dirty="0"/>
              <a:t> and </a:t>
            </a:r>
            <a:r>
              <a:rPr lang="en-US" dirty="0" err="1"/>
              <a:t>Reqs</a:t>
            </a:r>
            <a:r>
              <a:rPr lang="en-US" dirty="0"/>
              <a:t> that were presented in the previous webinar</a:t>
            </a:r>
          </a:p>
        </p:txBody>
      </p:sp>
      <p:sp>
        <p:nvSpPr>
          <p:cNvPr id="4" name="Slide Number Placeholder 3"/>
          <p:cNvSpPr>
            <a:spLocks noGrp="1"/>
          </p:cNvSpPr>
          <p:nvPr>
            <p:ph type="sldNum" sz="quarter" idx="10"/>
          </p:nvPr>
        </p:nvSpPr>
        <p:spPr/>
        <p:txBody>
          <a:bodyPr/>
          <a:lstStyle/>
          <a:p>
            <a:pPr defTabSz="942289">
              <a:defRPr/>
            </a:pPr>
            <a:fld id="{612271FD-EA9F-4E3C-B6F8-1BABEAD26EF4}" type="slidenum">
              <a:rPr lang="en-US">
                <a:solidFill>
                  <a:prstClr val="black"/>
                </a:solidFill>
                <a:latin typeface="Calibri" panose="020F0502020204030204"/>
              </a:rPr>
              <a:pPr defTabSz="942289">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415032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1" dirty="0"/>
              <a:t>Blaine Leonard</a:t>
            </a:r>
          </a:p>
          <a:p>
            <a:r>
              <a:rPr lang="en-US" dirty="0"/>
              <a:t>This</a:t>
            </a:r>
            <a:r>
              <a:rPr lang="en-US" baseline="0" dirty="0"/>
              <a:t> Resources page lists the documents that have been created so far</a:t>
            </a:r>
            <a:r>
              <a:rPr lang="en-US" dirty="0"/>
              <a:t>, including the Model </a:t>
            </a:r>
            <a:r>
              <a:rPr lang="en-US" dirty="0" err="1"/>
              <a:t>ConOps</a:t>
            </a:r>
            <a:r>
              <a:rPr lang="en-US" dirty="0"/>
              <a:t> and </a:t>
            </a:r>
            <a:r>
              <a:rPr lang="en-US" dirty="0" err="1"/>
              <a:t>Reqs</a:t>
            </a:r>
            <a:r>
              <a:rPr lang="en-US" dirty="0"/>
              <a:t> that were presented in the previous webinar</a:t>
            </a:r>
          </a:p>
        </p:txBody>
      </p:sp>
      <p:sp>
        <p:nvSpPr>
          <p:cNvPr id="4" name="Slide Number Placeholder 3"/>
          <p:cNvSpPr>
            <a:spLocks noGrp="1"/>
          </p:cNvSpPr>
          <p:nvPr>
            <p:ph type="sldNum" sz="quarter" idx="10"/>
          </p:nvPr>
        </p:nvSpPr>
        <p:spPr/>
        <p:txBody>
          <a:bodyPr/>
          <a:lstStyle/>
          <a:p>
            <a:pPr defTabSz="942289">
              <a:defRPr/>
            </a:pPr>
            <a:fld id="{612271FD-EA9F-4E3C-B6F8-1BABEAD26EF4}" type="slidenum">
              <a:rPr lang="en-US">
                <a:solidFill>
                  <a:prstClr val="black"/>
                </a:solidFill>
                <a:latin typeface="Calibri" panose="020F0502020204030204"/>
              </a:rPr>
              <a:pPr defTabSz="942289">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59818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2800" dirty="0"/>
              <a:t>Cellular communications using existing 4G LTE networks like a personal mobile phone, and also include future 5G deployment. This is referred to as Cellular-V2X or C-V2X. An advantage of cellular communications is reaching vulnerable road users through their personal cellular devices.</a:t>
            </a:r>
            <a:r>
              <a:rPr lang="en-US" sz="1600" dirty="0"/>
              <a:t> </a:t>
            </a:r>
            <a:endParaRPr lang="en-US" sz="2800" dirty="0"/>
          </a:p>
          <a:p>
            <a:pPr fontAlgn="ctr"/>
            <a:r>
              <a:rPr lang="en-US" sz="2800" dirty="0"/>
              <a:t>Dedicated short range communications, commonly referred to as DSRC, is defined by the U.S. Department of Transportation as “a two-way short-to-medium-range wireless communications capability that permits very high data transmission critical in communications-based active safety applications”.</a:t>
            </a:r>
            <a:r>
              <a:rPr lang="en-US" sz="2800" baseline="30000" dirty="0"/>
              <a:t> 2</a:t>
            </a:r>
            <a:r>
              <a:rPr lang="en-US" sz="2800" dirty="0"/>
              <a:t> The FCC notes that “the DSRC Service involves vehicle-to-vehicle and vehicle-to-infrastructure communications, helping to protect the safety of the traveling public. It can save lives by warning drivers of an impending dangerous condition or event in time to take corrective or evasive actions”.</a:t>
            </a:r>
            <a:r>
              <a:rPr lang="en-US" sz="2800" baseline="30000" dirty="0"/>
              <a:t>  </a:t>
            </a:r>
            <a:r>
              <a:rPr lang="en-US" sz="2800" dirty="0"/>
              <a:t>DSRC offers a proven, low-latency communications method that is required for some safety applications.</a:t>
            </a:r>
          </a:p>
          <a:p>
            <a:pPr lvl="1" fontAlgn="ctr"/>
            <a:r>
              <a:rPr lang="en-US" sz="2400" dirty="0"/>
              <a:t>Both cellular and DSRC communications methods could be deployed for similar purposes.</a:t>
            </a:r>
          </a:p>
          <a:p>
            <a:pPr lvl="1" fontAlgn="ctr"/>
            <a:r>
              <a:rPr lang="en-US" sz="2400" dirty="0"/>
              <a:t>Regardless of the communications approach, network communications will be supported by wired backhaul communications. RSUs in the field will need backhaul communications to centralized centers. This backhaul communications may be fiber, cellular, or other communications the agency operates.</a:t>
            </a:r>
            <a:endParaRPr lang="en-US" dirty="0"/>
          </a:p>
        </p:txBody>
      </p:sp>
      <p:sp>
        <p:nvSpPr>
          <p:cNvPr id="4" name="Date Placeholder 3"/>
          <p:cNvSpPr>
            <a:spLocks noGrp="1"/>
          </p:cNvSpPr>
          <p:nvPr>
            <p:ph type="dt" idx="1"/>
          </p:nvPr>
        </p:nvSpPr>
        <p:spPr/>
        <p:txBody>
          <a:bodyPr/>
          <a:lstStyle/>
          <a:p>
            <a:r>
              <a:rPr lang="en-US"/>
              <a:t>2/8/2017</a:t>
            </a:r>
            <a:endParaRPr lang="en-US" dirty="0"/>
          </a:p>
        </p:txBody>
      </p:sp>
      <p:sp>
        <p:nvSpPr>
          <p:cNvPr id="5" name="Slide Number Placeholder 4"/>
          <p:cNvSpPr>
            <a:spLocks noGrp="1"/>
          </p:cNvSpPr>
          <p:nvPr>
            <p:ph type="sldNum" sz="quarter" idx="5"/>
          </p:nvPr>
        </p:nvSpPr>
        <p:spPr/>
        <p:txBody>
          <a:bodyPr/>
          <a:lstStyle/>
          <a:p>
            <a:fld id="{FAB269DE-69BB-4FC6-BF36-7FD9B4D6276B}" type="slidenum">
              <a:rPr lang="en-US" smtClean="0"/>
              <a:t>32</a:t>
            </a:fld>
            <a:endParaRPr lang="en-US" dirty="0"/>
          </a:p>
        </p:txBody>
      </p:sp>
    </p:spTree>
    <p:extLst>
      <p:ext uri="{BB962C8B-B14F-4D97-AF65-F5344CB8AC3E}">
        <p14:creationId xmlns:p14="http://schemas.microsoft.com/office/powerpoint/2010/main" val="392038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2800" dirty="0"/>
              <a:t>Cellular communications using existing 4G LTE networks like a personal mobile phone, and also include future 5G deployment. This is referred to as Cellular-V2X or C-V2X. An advantage of cellular communications is reaching vulnerable road users through their personal cellular devices.</a:t>
            </a:r>
            <a:r>
              <a:rPr lang="en-US" sz="1600" dirty="0"/>
              <a:t> </a:t>
            </a:r>
            <a:endParaRPr lang="en-US" sz="2800" dirty="0"/>
          </a:p>
          <a:p>
            <a:pPr fontAlgn="ctr"/>
            <a:r>
              <a:rPr lang="en-US" sz="2800" dirty="0"/>
              <a:t>Dedicated short range communications, commonly referred to as DSRC, is defined by the U.S. Department of Transportation as “a two-way short-to-medium-range wireless communications capability that permits very high data transmission critical in communications-based active safety applications”.</a:t>
            </a:r>
            <a:r>
              <a:rPr lang="en-US" sz="2800" baseline="30000" dirty="0"/>
              <a:t> 2</a:t>
            </a:r>
            <a:r>
              <a:rPr lang="en-US" sz="2800" dirty="0"/>
              <a:t> The FCC notes that “the DSRC Service involves vehicle-to-vehicle and vehicle-to-infrastructure communications, helping to protect the safety of the traveling public. It can save lives by warning drivers of an impending dangerous condition or event in time to take corrective or evasive actions”.</a:t>
            </a:r>
            <a:r>
              <a:rPr lang="en-US" sz="2800" baseline="30000" dirty="0"/>
              <a:t>  </a:t>
            </a:r>
            <a:r>
              <a:rPr lang="en-US" sz="2800" dirty="0"/>
              <a:t>DSRC offers a proven, low-latency communications method that is required for some safety applications.</a:t>
            </a:r>
          </a:p>
          <a:p>
            <a:pPr lvl="1" fontAlgn="ctr"/>
            <a:r>
              <a:rPr lang="en-US" sz="2400" dirty="0"/>
              <a:t>Both cellular and DSRC communications methods could be deployed for similar purposes.</a:t>
            </a:r>
          </a:p>
          <a:p>
            <a:pPr lvl="1" fontAlgn="ctr"/>
            <a:r>
              <a:rPr lang="en-US" sz="2400" dirty="0"/>
              <a:t>Regardless of the communications approach, network communications will be supported by wired backhaul communications. RSUs in the field will need backhaul communications to centralized centers. This backhaul communications may be fiber, cellular, or other communications the agency operates.</a:t>
            </a:r>
            <a:endParaRPr lang="en-US" dirty="0"/>
          </a:p>
        </p:txBody>
      </p:sp>
      <p:sp>
        <p:nvSpPr>
          <p:cNvPr id="4" name="Date Placeholder 3"/>
          <p:cNvSpPr>
            <a:spLocks noGrp="1"/>
          </p:cNvSpPr>
          <p:nvPr>
            <p:ph type="dt" idx="1"/>
          </p:nvPr>
        </p:nvSpPr>
        <p:spPr/>
        <p:txBody>
          <a:bodyPr/>
          <a:lstStyle/>
          <a:p>
            <a:r>
              <a:rPr lang="en-US"/>
              <a:t>2/8/2017</a:t>
            </a:r>
            <a:endParaRPr lang="en-US" dirty="0"/>
          </a:p>
        </p:txBody>
      </p:sp>
      <p:sp>
        <p:nvSpPr>
          <p:cNvPr id="5" name="Slide Number Placeholder 4"/>
          <p:cNvSpPr>
            <a:spLocks noGrp="1"/>
          </p:cNvSpPr>
          <p:nvPr>
            <p:ph type="sldNum" sz="quarter" idx="5"/>
          </p:nvPr>
        </p:nvSpPr>
        <p:spPr/>
        <p:txBody>
          <a:bodyPr/>
          <a:lstStyle/>
          <a:p>
            <a:fld id="{FAB269DE-69BB-4FC6-BF36-7FD9B4D6276B}" type="slidenum">
              <a:rPr lang="en-US" smtClean="0"/>
              <a:t>33</a:t>
            </a:fld>
            <a:endParaRPr lang="en-US" dirty="0"/>
          </a:p>
        </p:txBody>
      </p:sp>
    </p:spTree>
    <p:extLst>
      <p:ext uri="{BB962C8B-B14F-4D97-AF65-F5344CB8AC3E}">
        <p14:creationId xmlns:p14="http://schemas.microsoft.com/office/powerpoint/2010/main" val="1336317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2800" dirty="0"/>
              <a:t>Cellular communications using existing 4G LTE networks like a personal mobile phone, and also include future 5G deployment. This is referred to as Cellular-V2X or C-V2X. An advantage of cellular communications is reaching vulnerable road users through their personal cellular devices.</a:t>
            </a:r>
            <a:r>
              <a:rPr lang="en-US" sz="1600" dirty="0"/>
              <a:t> </a:t>
            </a:r>
            <a:endParaRPr lang="en-US" sz="2800" dirty="0"/>
          </a:p>
          <a:p>
            <a:pPr fontAlgn="ctr"/>
            <a:r>
              <a:rPr lang="en-US" sz="2800" dirty="0"/>
              <a:t>Dedicated short range communications, commonly referred to as DSRC, is defined by the U.S. Department of Transportation as “a two-way short-to-medium-range wireless communications capability that permits very high data transmission critical in communications-based active safety applications”.</a:t>
            </a:r>
            <a:r>
              <a:rPr lang="en-US" sz="2800" baseline="30000" dirty="0"/>
              <a:t> 2</a:t>
            </a:r>
            <a:r>
              <a:rPr lang="en-US" sz="2800" dirty="0"/>
              <a:t> The FCC notes that “the DSRC Service involves vehicle-to-vehicle and vehicle-to-infrastructure communications, helping to protect the safety of the traveling public. It can save lives by warning drivers of an impending dangerous condition or event in time to take corrective or evasive actions”.</a:t>
            </a:r>
            <a:r>
              <a:rPr lang="en-US" sz="2800" baseline="30000" dirty="0"/>
              <a:t>  </a:t>
            </a:r>
            <a:r>
              <a:rPr lang="en-US" sz="2800" dirty="0"/>
              <a:t>DSRC offers a proven, low-latency communications method that is required for some safety applications.</a:t>
            </a:r>
          </a:p>
          <a:p>
            <a:pPr lvl="1" fontAlgn="ctr"/>
            <a:r>
              <a:rPr lang="en-US" sz="2400" dirty="0"/>
              <a:t>Both cellular and DSRC communications methods could be deployed for similar purposes.</a:t>
            </a:r>
          </a:p>
          <a:p>
            <a:pPr lvl="1" fontAlgn="ctr"/>
            <a:r>
              <a:rPr lang="en-US" sz="2400" dirty="0"/>
              <a:t>Regardless of the communications approach, network communications will be supported by wired backhaul communications. RSUs in the field will need backhaul communications to centralized centers. This backhaul communications may be fiber, cellular, or other communications the agency operates.</a:t>
            </a:r>
            <a:endParaRPr lang="en-US" dirty="0"/>
          </a:p>
        </p:txBody>
      </p:sp>
      <p:sp>
        <p:nvSpPr>
          <p:cNvPr id="4" name="Date Placeholder 3"/>
          <p:cNvSpPr>
            <a:spLocks noGrp="1"/>
          </p:cNvSpPr>
          <p:nvPr>
            <p:ph type="dt" idx="1"/>
          </p:nvPr>
        </p:nvSpPr>
        <p:spPr/>
        <p:txBody>
          <a:bodyPr/>
          <a:lstStyle/>
          <a:p>
            <a:r>
              <a:rPr lang="en-US"/>
              <a:t>2/8/2017</a:t>
            </a:r>
            <a:endParaRPr lang="en-US" dirty="0"/>
          </a:p>
        </p:txBody>
      </p:sp>
      <p:sp>
        <p:nvSpPr>
          <p:cNvPr id="5" name="Slide Number Placeholder 4"/>
          <p:cNvSpPr>
            <a:spLocks noGrp="1"/>
          </p:cNvSpPr>
          <p:nvPr>
            <p:ph type="sldNum" sz="quarter" idx="5"/>
          </p:nvPr>
        </p:nvSpPr>
        <p:spPr/>
        <p:txBody>
          <a:bodyPr/>
          <a:lstStyle/>
          <a:p>
            <a:fld id="{FAB269DE-69BB-4FC6-BF36-7FD9B4D6276B}" type="slidenum">
              <a:rPr lang="en-US" smtClean="0"/>
              <a:t>34</a:t>
            </a:fld>
            <a:endParaRPr lang="en-US" dirty="0"/>
          </a:p>
        </p:txBody>
      </p:sp>
    </p:spTree>
    <p:extLst>
      <p:ext uri="{BB962C8B-B14F-4D97-AF65-F5344CB8AC3E}">
        <p14:creationId xmlns:p14="http://schemas.microsoft.com/office/powerpoint/2010/main" val="53940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en-US" dirty="0"/>
              <a:t>In October 1999, the Federal Communications Commission (the FCC) allocated the 5.9 GHz band for DSRC-based ITS applications and adopted basic technical rules for DSRC operations.</a:t>
            </a:r>
          </a:p>
          <a:p>
            <a:pPr lvl="0" fontAlgn="ctr"/>
            <a:r>
              <a:rPr lang="en-US" dirty="0"/>
              <a:t>In 2006, the FCC adopted a Memorandum Opinion and Order which, among other decisions, designated Channels 172 and 184 for public safety applications involving safety of life and property.</a:t>
            </a:r>
            <a:r>
              <a:rPr lang="en-US" baseline="30000" dirty="0"/>
              <a:t> 1</a:t>
            </a:r>
            <a:r>
              <a:rPr lang="en-US" dirty="0"/>
              <a:t> These dedicated channels for connected vehicle communications ensures that the wireless network is available to vehicle needs without fear of interference that could result in harmful situations.</a:t>
            </a:r>
            <a:r>
              <a:rPr lang="en-US" baseline="30000" dirty="0"/>
              <a:t>3</a:t>
            </a:r>
            <a:endParaRPr lang="en-US" dirty="0"/>
          </a:p>
          <a:p>
            <a:pPr lvl="0" fontAlgn="ctr"/>
            <a:r>
              <a:rPr lang="en-US" dirty="0"/>
              <a:t>DSRC licensees must register RSU sites, channels, and other relevant data on the Universal Licensing System (ULS) under the call sign of the relevant license.</a:t>
            </a:r>
            <a:r>
              <a:rPr lang="en-US" baseline="30000" dirty="0"/>
              <a:t> </a:t>
            </a:r>
            <a:endParaRPr lang="en-US" dirty="0"/>
          </a:p>
          <a:p>
            <a:pPr lvl="0" fontAlgn="ctr"/>
            <a:r>
              <a:rPr lang="en-US" dirty="0"/>
              <a:t>DSRC is a wireless technology that has more security and privacy protections than traditional Wi-Fi. DSRC only has a range of 1,000 feet, meaning many attacks would require close proximity. Since safety concerns predominately involve moving vehicles, there is a very short window for attack.</a:t>
            </a:r>
            <a:r>
              <a:rPr lang="en-US" baseline="30000" dirty="0"/>
              <a:t>4</a:t>
            </a:r>
            <a:endParaRPr lang="en-US" dirty="0"/>
          </a:p>
          <a:p>
            <a:pPr lvl="0" fontAlgn="ctr"/>
            <a:r>
              <a:rPr lang="en-US" dirty="0"/>
              <a:t>Connected vehicles require advanced wireless technology to communicate with other vehicles and roadside infrastructure. The dedicated short-range communications (DSRC) must be fast, reliable, and secure to ensure the transmission of critical safety messages without delay or interference.</a:t>
            </a:r>
          </a:p>
          <a:p>
            <a:endParaRPr lang="en-US" dirty="0"/>
          </a:p>
        </p:txBody>
      </p:sp>
      <p:sp>
        <p:nvSpPr>
          <p:cNvPr id="4" name="Date Placeholder 3"/>
          <p:cNvSpPr>
            <a:spLocks noGrp="1"/>
          </p:cNvSpPr>
          <p:nvPr>
            <p:ph type="dt" idx="1"/>
          </p:nvPr>
        </p:nvSpPr>
        <p:spPr/>
        <p:txBody>
          <a:bodyPr/>
          <a:lstStyle/>
          <a:p>
            <a:r>
              <a:rPr lang="en-US"/>
              <a:t>2/8/2017</a:t>
            </a:r>
            <a:endParaRPr lang="en-US" dirty="0"/>
          </a:p>
        </p:txBody>
      </p:sp>
      <p:sp>
        <p:nvSpPr>
          <p:cNvPr id="5" name="Slide Number Placeholder 4"/>
          <p:cNvSpPr>
            <a:spLocks noGrp="1"/>
          </p:cNvSpPr>
          <p:nvPr>
            <p:ph type="sldNum" sz="quarter" idx="5"/>
          </p:nvPr>
        </p:nvSpPr>
        <p:spPr/>
        <p:txBody>
          <a:bodyPr/>
          <a:lstStyle/>
          <a:p>
            <a:fld id="{FAB269DE-69BB-4FC6-BF36-7FD9B4D6276B}" type="slidenum">
              <a:rPr lang="en-US" smtClean="0"/>
              <a:t>35</a:t>
            </a:fld>
            <a:endParaRPr lang="en-US" dirty="0"/>
          </a:p>
        </p:txBody>
      </p:sp>
    </p:spTree>
    <p:extLst>
      <p:ext uri="{BB962C8B-B14F-4D97-AF65-F5344CB8AC3E}">
        <p14:creationId xmlns:p14="http://schemas.microsoft.com/office/powerpoint/2010/main" val="262766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file://localhost/Users/jordanbrady/Dropbox%20(MLD)/mld_team_projects/Savari/DESIGN/Savari%20PPT/Final/Links/Logo_Footer_White-01.png" TargetMode="External"/><Relationship Id="rId5" Type="http://schemas.openxmlformats.org/officeDocument/2006/relationships/image" Target="../media/image10.png"/><Relationship Id="rId4" Type="http://schemas.openxmlformats.org/officeDocument/2006/relationships/image" Target="file://localhost/Users/jordanbrady/Dropbox%20(MLD)/mld_team_projects/Savari/DESIGN/Savari%20PPT/Final/Links/Tier_2_Bullet-01.png"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Users/jordanbrady/Dropbox%20(MLD)/mld_team_projects/Savari/DESIGN/Savari%20PPT/Final/Links/Tier_2_Bullet-01.png"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Users/jordanbrady/Dropbox%20(MLD)/mld_team_projects/Savari/DESIGN/Savari%20PPT/Final/Links/Tier_1_Bullet-01.png" TargetMode="External"/><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file://localhost/Users/jordanbrady/Dropbox%20(MLD)/mld_team_projects/Savari/DESIGN/Savari%20PPT/Final/Links/Tier_2_Bullet-01.png" TargetMode="Externa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file://localhost/Users/jordanbrady/Dropbox%20(MLD)/mld_team_projects/Savari/DESIGN/Savari%20PPT/Final/Links/Tier_2_Bullet-01.png" TargetMode="External"/><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file://localhost/Users/jordanbrady/Dropbox%20(MLD)/mld_team_projects/Savari/DESIGN/Savari%20PPT/Final/Links/Tier_1_Bullet-01.png" TargetMode="Externa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file://localhost/Users/jordanbrady/Dropbox%20(MLD)/mld_team_projects/Savari/DESIGN/Savari%20PPT/Final/Links/Logo_Footer_White-01.png" TargetMode="External"/><Relationship Id="rId5" Type="http://schemas.openxmlformats.org/officeDocument/2006/relationships/image" Target="../media/image10.png"/><Relationship Id="rId4" Type="http://schemas.openxmlformats.org/officeDocument/2006/relationships/image" Target="file://localhost/Users/jordanbrady/Dropbox%20(MLD)/mld_team_projects/Savari/DESIGN/Savari%20PPT/Final/Links/White_Hash-01.png"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file://localhost/Users/jordanbrady/Dropbox%20(MLD)/mld_team_projects/Savari/DESIGN/Savari%20PPT/Final/Links/Logo_Footer_White-01.png" TargetMode="External"/><Relationship Id="rId5" Type="http://schemas.openxmlformats.org/officeDocument/2006/relationships/image" Target="../media/image10.png"/><Relationship Id="rId4" Type="http://schemas.openxmlformats.org/officeDocument/2006/relationships/image" Target="file://localhost/Users/jordanbrady/Dropbox%20(MLD)/mld_team_projects/Savari/DESIGN/Savari%20PPT/Final/Links/White_Hash-01.png"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file://localhost/Users/jordanbrady/Dropbox%20(MLD)/mld_team_projects/Savari/DESIGN/Savari%20PPT/Final/Links/Logo_Footer_White-01.png" TargetMode="Externa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file://localhost/Users/jordanbrady/Dropbox%20(MLD)/mld_team_projects/Savari/DESIGN/Savari%20PPT/Final/Links/Large_Logo_White-01.png" TargetMode="External"/><Relationship Id="rId5" Type="http://schemas.openxmlformats.org/officeDocument/2006/relationships/image" Target="../media/image16.png"/><Relationship Id="rId4" Type="http://schemas.openxmlformats.org/officeDocument/2006/relationships/image" Target="file://localhost/Users/jordanbrady/Dropbox%20(MLD)/mld_team_projects/Savari/DESIGN/Savari%20PPT/Final/Links/White_Hash-01.png"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file://localhost/Users/jordanbrady/Dropbox%20(MLD)/mld_team_projects/Savari/DESIGN/Savari%20PPT/Final/Links/Logo_Footer-01.png" TargetMode="External"/><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file://localhost/Users/jordanbrady/Dropbox%20(MLD)/mld_team_projects/Savari/DESIGN/Savari%20PPT/Final/Links/Large_Logo_Blue-01.png" TargetMode="External"/><Relationship Id="rId5" Type="http://schemas.openxmlformats.org/officeDocument/2006/relationships/image" Target="../media/image11.png"/><Relationship Id="rId4" Type="http://schemas.openxmlformats.org/officeDocument/2006/relationships/image" Target="file://localhost/Users/jordanbrady/Dropbox%20(MLD)/mld_team_projects/Savari/DESIGN/Savari%20PPT/Final/Links/White_Hash-01.png"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6833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5234343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4_Thank You">
    <p:bg bwMode="gray">
      <p:bgPr>
        <a:solidFill>
          <a:schemeClr val="accent1"/>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191" y="0"/>
            <a:ext cx="7511233" cy="6170634"/>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4762" y="1"/>
            <a:ext cx="6091238"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363492" y="2348892"/>
            <a:ext cx="2964177" cy="605743"/>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Follow us on:</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For more information, visit us at:</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362301" y="1128889"/>
            <a:ext cx="2964177" cy="6672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4050" b="0" i="0" u="none" strike="noStrike" kern="1200" cap="none" spc="0" normalizeH="0" baseline="0" noProof="0" dirty="0">
                <a:ln>
                  <a:noFill/>
                </a:ln>
                <a:solidFill>
                  <a:prstClr val="black"/>
                </a:solidFill>
                <a:effectLst/>
                <a:uLnTx/>
                <a:uFillTx/>
                <a:latin typeface="Microsoft Sans Serif" panose="020B0604020202020204" pitchFamily="34" charset="0"/>
                <a:ea typeface="+mn-ea"/>
                <a:cs typeface="+mn-cs"/>
              </a:rPr>
              <a:t>Thank you!</a:t>
            </a:r>
          </a:p>
        </p:txBody>
      </p:sp>
      <p:grpSp>
        <p:nvGrpSpPr>
          <p:cNvPr id="44" name="Group 43">
            <a:extLst>
              <a:ext uri="{FF2B5EF4-FFF2-40B4-BE49-F238E27FC236}">
                <a16:creationId xmlns:a16="http://schemas.microsoft.com/office/drawing/2014/main" id="{8E58AE09-1E5F-4803-A45C-18227E43D796}"/>
              </a:ext>
            </a:extLst>
          </p:cNvPr>
          <p:cNvGrpSpPr/>
          <p:nvPr userDrawn="1"/>
        </p:nvGrpSpPr>
        <p:grpSpPr bwMode="gray">
          <a:xfrm>
            <a:off x="1223572" y="2378044"/>
            <a:ext cx="496674" cy="166848"/>
            <a:chOff x="2444506" y="3670918"/>
            <a:chExt cx="416641" cy="104972"/>
          </a:xfrm>
          <a:solidFill>
            <a:schemeClr val="tx1">
              <a:lumMod val="85000"/>
              <a:lumOff val="15000"/>
            </a:schemeClr>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2560525" y="3671306"/>
              <a:ext cx="128510" cy="104427"/>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756386" y="3671305"/>
              <a:ext cx="104761" cy="103529"/>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2444506" y="3670918"/>
              <a:ext cx="48669" cy="104972"/>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26" name="Freeform 5">
            <a:extLst>
              <a:ext uri="{FF2B5EF4-FFF2-40B4-BE49-F238E27FC236}">
                <a16:creationId xmlns:a16="http://schemas.microsoft.com/office/drawing/2014/main" id="{9AE80950-E40D-4560-B328-E8273E5BF344}"/>
              </a:ext>
            </a:extLst>
          </p:cNvPr>
          <p:cNvSpPr>
            <a:spLocks noEditPoints="1"/>
          </p:cNvSpPr>
          <p:nvPr userDrawn="1"/>
        </p:nvSpPr>
        <p:spPr bwMode="gray">
          <a:xfrm>
            <a:off x="364087" y="474662"/>
            <a:ext cx="989687" cy="24186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extBox 14">
            <a:extLst>
              <a:ext uri="{FF2B5EF4-FFF2-40B4-BE49-F238E27FC236}">
                <a16:creationId xmlns:a16="http://schemas.microsoft.com/office/drawing/2014/main" id="{AC835D43-8A65-4035-A683-22A12DBD52FF}"/>
              </a:ext>
            </a:extLst>
          </p:cNvPr>
          <p:cNvSpPr txBox="1"/>
          <p:nvPr userDrawn="1"/>
        </p:nvSpPr>
        <p:spPr bwMode="gray">
          <a:xfrm>
            <a:off x="371231" y="4086844"/>
            <a:ext cx="2592324" cy="12564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©2018 Qualcomm Technologies, Inc. and/or its affiliated companies. All Rights Reserved.</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16" name="TextBox 15">
            <a:extLst>
              <a:ext uri="{FF2B5EF4-FFF2-40B4-BE49-F238E27FC236}">
                <a16:creationId xmlns:a16="http://schemas.microsoft.com/office/drawing/2014/main" id="{5ECB9C80-4B52-44F0-A52E-551E207FA5BB}"/>
              </a:ext>
            </a:extLst>
          </p:cNvPr>
          <p:cNvSpPr txBox="1"/>
          <p:nvPr userDrawn="1"/>
        </p:nvSpPr>
        <p:spPr bwMode="gray">
          <a:xfrm>
            <a:off x="3040857" y="4086843"/>
            <a:ext cx="2962656" cy="1349280"/>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46539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0_Thank You">
    <p:bg bwMode="gray">
      <p:bgPr>
        <a:solidFill>
          <a:schemeClr val="accent3"/>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191" y="0"/>
            <a:ext cx="7511233" cy="6170634"/>
          </a:xfrm>
          <a:prstGeom prst="round1Rect">
            <a:avLst>
              <a:gd name="adj" fmla="val 3140"/>
            </a:avLst>
          </a:prstGeom>
          <a:gradFill>
            <a:gsLst>
              <a:gs pos="0">
                <a:srgbClr val="80BCAA"/>
              </a:gs>
              <a:gs pos="75000">
                <a:schemeClr val="accent3">
                  <a:lumMod val="60000"/>
                  <a:lumOff val="40000"/>
                </a:schemeClr>
              </a:gs>
            </a:gsLst>
            <a:lin ang="3000000" scaled="0"/>
          </a:gradFill>
          <a:ln>
            <a:noFill/>
          </a:ln>
          <a:effectLst>
            <a:outerShdw blurRad="825500" dist="317500" dir="8100000" algn="t" rotWithShape="0">
              <a:schemeClr val="accent3">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4762" y="1"/>
            <a:ext cx="6091238"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3">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363492" y="2348892"/>
            <a:ext cx="2964177" cy="605743"/>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Follow us on:</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For more information, visit us at:</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362301" y="1128889"/>
            <a:ext cx="2964177" cy="6672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4050" b="0" i="0" u="none" strike="noStrike" kern="1200" cap="none" spc="0" normalizeH="0" baseline="0" noProof="0" dirty="0">
                <a:ln>
                  <a:noFill/>
                </a:ln>
                <a:solidFill>
                  <a:prstClr val="black"/>
                </a:solidFill>
                <a:effectLst/>
                <a:uLnTx/>
                <a:uFillTx/>
                <a:latin typeface="Microsoft Sans Serif" panose="020B0604020202020204" pitchFamily="34" charset="0"/>
                <a:ea typeface="+mn-ea"/>
                <a:cs typeface="+mn-cs"/>
              </a:rPr>
              <a:t>Thank you!</a:t>
            </a:r>
          </a:p>
        </p:txBody>
      </p:sp>
      <p:grpSp>
        <p:nvGrpSpPr>
          <p:cNvPr id="44" name="Group 43">
            <a:extLst>
              <a:ext uri="{FF2B5EF4-FFF2-40B4-BE49-F238E27FC236}">
                <a16:creationId xmlns:a16="http://schemas.microsoft.com/office/drawing/2014/main" id="{8E58AE09-1E5F-4803-A45C-18227E43D796}"/>
              </a:ext>
            </a:extLst>
          </p:cNvPr>
          <p:cNvGrpSpPr/>
          <p:nvPr userDrawn="1"/>
        </p:nvGrpSpPr>
        <p:grpSpPr bwMode="gray">
          <a:xfrm>
            <a:off x="1223572" y="2378044"/>
            <a:ext cx="496674" cy="166848"/>
            <a:chOff x="2444506" y="3670918"/>
            <a:chExt cx="416641" cy="104972"/>
          </a:xfrm>
          <a:solidFill>
            <a:schemeClr val="tx1">
              <a:lumMod val="85000"/>
              <a:lumOff val="15000"/>
            </a:schemeClr>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2560525" y="3671306"/>
              <a:ext cx="128510" cy="104427"/>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756386" y="3671305"/>
              <a:ext cx="104761" cy="103529"/>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2444506" y="3670918"/>
              <a:ext cx="48669" cy="104972"/>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26" name="Freeform 5">
            <a:extLst>
              <a:ext uri="{FF2B5EF4-FFF2-40B4-BE49-F238E27FC236}">
                <a16:creationId xmlns:a16="http://schemas.microsoft.com/office/drawing/2014/main" id="{9AE80950-E40D-4560-B328-E8273E5BF344}"/>
              </a:ext>
            </a:extLst>
          </p:cNvPr>
          <p:cNvSpPr>
            <a:spLocks noEditPoints="1"/>
          </p:cNvSpPr>
          <p:nvPr userDrawn="1"/>
        </p:nvSpPr>
        <p:spPr bwMode="gray">
          <a:xfrm>
            <a:off x="364087" y="474662"/>
            <a:ext cx="989687" cy="24186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extBox 14">
            <a:extLst>
              <a:ext uri="{FF2B5EF4-FFF2-40B4-BE49-F238E27FC236}">
                <a16:creationId xmlns:a16="http://schemas.microsoft.com/office/drawing/2014/main" id="{FECA1437-2DE4-4541-8CC7-542EB1A660B2}"/>
              </a:ext>
            </a:extLst>
          </p:cNvPr>
          <p:cNvSpPr txBox="1"/>
          <p:nvPr userDrawn="1"/>
        </p:nvSpPr>
        <p:spPr bwMode="gray">
          <a:xfrm>
            <a:off x="371231" y="4086844"/>
            <a:ext cx="2592324" cy="12564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©2018 Qualcomm Technologies, Inc. and/or its affiliated companies. All Rights Reserved.</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16" name="TextBox 15">
            <a:extLst>
              <a:ext uri="{FF2B5EF4-FFF2-40B4-BE49-F238E27FC236}">
                <a16:creationId xmlns:a16="http://schemas.microsoft.com/office/drawing/2014/main" id="{2A7A2340-A86B-4E79-9FF2-BDEACDC1434A}"/>
              </a:ext>
            </a:extLst>
          </p:cNvPr>
          <p:cNvSpPr txBox="1"/>
          <p:nvPr userDrawn="1"/>
        </p:nvSpPr>
        <p:spPr bwMode="gray">
          <a:xfrm>
            <a:off x="3040857" y="4086843"/>
            <a:ext cx="2962656" cy="1349280"/>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35323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0_Thank You">
    <p:bg bwMode="gray">
      <p:bgPr>
        <a:solidFill>
          <a:schemeClr val="accent5"/>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191" y="0"/>
            <a:ext cx="7511233" cy="6170634"/>
          </a:xfrm>
          <a:prstGeom prst="round1Rect">
            <a:avLst>
              <a:gd name="adj" fmla="val 3140"/>
            </a:avLst>
          </a:prstGeom>
          <a:gradFill>
            <a:gsLst>
              <a:gs pos="0">
                <a:srgbClr val="7F8699"/>
              </a:gs>
              <a:gs pos="75000">
                <a:schemeClr val="accent6"/>
              </a:gs>
            </a:gsLst>
            <a:lin ang="3000000" scaled="0"/>
          </a:gradFill>
          <a:ln>
            <a:noFill/>
          </a:ln>
          <a:effectLst>
            <a:outerShdw blurRad="825500" dist="317500" dir="8100000" algn="t" rotWithShape="0">
              <a:schemeClr val="accent5">
                <a:lumMod val="5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4762" y="1"/>
            <a:ext cx="6091238"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571500" dist="406400" dir="7440000" sx="96000" sy="96000" algn="t" rotWithShape="0">
              <a:schemeClr val="accent5">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363492" y="2348892"/>
            <a:ext cx="2964177" cy="605743"/>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Follow us on:</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For more information, visit us at:</a:t>
            </a:r>
          </a:p>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1050" b="0" i="0" u="none" strike="noStrike" kern="1200" cap="none" spc="0" normalizeH="0" baseline="0" noProof="0" dirty="0">
                <a:ln>
                  <a:noFill/>
                </a:ln>
                <a:solidFill>
                  <a:schemeClr val="tx1">
                    <a:lumMod val="85000"/>
                    <a:lumOff val="15000"/>
                  </a:schemeClr>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362301" y="1128889"/>
            <a:ext cx="2964177" cy="6672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150"/>
              </a:spcAft>
              <a:buClrTx/>
              <a:buSzTx/>
              <a:buFontTx/>
              <a:buNone/>
              <a:tabLst/>
              <a:defRPr/>
            </a:pPr>
            <a:r>
              <a:rPr kumimoji="0" lang="en-US" sz="4050" b="0" i="0" u="none" strike="noStrike" kern="1200" cap="none" spc="0" normalizeH="0" baseline="0" noProof="0" dirty="0">
                <a:ln>
                  <a:noFill/>
                </a:ln>
                <a:solidFill>
                  <a:prstClr val="black"/>
                </a:solidFill>
                <a:effectLst/>
                <a:uLnTx/>
                <a:uFillTx/>
                <a:latin typeface="Microsoft Sans Serif" panose="020B0604020202020204" pitchFamily="34" charset="0"/>
                <a:ea typeface="+mn-ea"/>
                <a:cs typeface="+mn-cs"/>
              </a:rPr>
              <a:t>Thank you!</a:t>
            </a:r>
          </a:p>
        </p:txBody>
      </p:sp>
      <p:grpSp>
        <p:nvGrpSpPr>
          <p:cNvPr id="44" name="Group 43">
            <a:extLst>
              <a:ext uri="{FF2B5EF4-FFF2-40B4-BE49-F238E27FC236}">
                <a16:creationId xmlns:a16="http://schemas.microsoft.com/office/drawing/2014/main" id="{8E58AE09-1E5F-4803-A45C-18227E43D796}"/>
              </a:ext>
            </a:extLst>
          </p:cNvPr>
          <p:cNvGrpSpPr/>
          <p:nvPr userDrawn="1"/>
        </p:nvGrpSpPr>
        <p:grpSpPr bwMode="gray">
          <a:xfrm>
            <a:off x="1223572" y="2378044"/>
            <a:ext cx="496674" cy="166848"/>
            <a:chOff x="2444506" y="3670918"/>
            <a:chExt cx="416641" cy="104972"/>
          </a:xfrm>
          <a:solidFill>
            <a:schemeClr val="tx1">
              <a:lumMod val="85000"/>
              <a:lumOff val="15000"/>
            </a:schemeClr>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2560525" y="3671306"/>
              <a:ext cx="128510" cy="104427"/>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756386" y="3671305"/>
              <a:ext cx="104761" cy="103529"/>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2444506" y="3670918"/>
              <a:ext cx="48669" cy="104972"/>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26" name="Freeform 5">
            <a:extLst>
              <a:ext uri="{FF2B5EF4-FFF2-40B4-BE49-F238E27FC236}">
                <a16:creationId xmlns:a16="http://schemas.microsoft.com/office/drawing/2014/main" id="{9AE80950-E40D-4560-B328-E8273E5BF344}"/>
              </a:ext>
            </a:extLst>
          </p:cNvPr>
          <p:cNvSpPr>
            <a:spLocks noEditPoints="1"/>
          </p:cNvSpPr>
          <p:nvPr userDrawn="1"/>
        </p:nvSpPr>
        <p:spPr bwMode="gray">
          <a:xfrm>
            <a:off x="364087" y="474662"/>
            <a:ext cx="989687" cy="24186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extBox 14">
            <a:extLst>
              <a:ext uri="{FF2B5EF4-FFF2-40B4-BE49-F238E27FC236}">
                <a16:creationId xmlns:a16="http://schemas.microsoft.com/office/drawing/2014/main" id="{AD3C36F5-9C2E-4267-B9D8-9CBB3C38A90F}"/>
              </a:ext>
            </a:extLst>
          </p:cNvPr>
          <p:cNvSpPr txBox="1"/>
          <p:nvPr userDrawn="1"/>
        </p:nvSpPr>
        <p:spPr bwMode="gray">
          <a:xfrm>
            <a:off x="371231" y="4086844"/>
            <a:ext cx="2592324" cy="1256434"/>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©2018 Qualcomm Technologies, Inc. and/or its affiliated companies. All Rights Reserved.</a:t>
            </a:r>
          </a:p>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Qualcomm is a trademark of Qualcomm Incorporated, registered in the United States and other countries. Other products and brand names may be trademarks or registered trademarks of their respective owners.</a:t>
            </a:r>
          </a:p>
        </p:txBody>
      </p:sp>
      <p:sp>
        <p:nvSpPr>
          <p:cNvPr id="16" name="TextBox 15">
            <a:extLst>
              <a:ext uri="{FF2B5EF4-FFF2-40B4-BE49-F238E27FC236}">
                <a16:creationId xmlns:a16="http://schemas.microsoft.com/office/drawing/2014/main" id="{97EA16B3-77C2-4F46-A9F1-67927CB1CB7C}"/>
              </a:ext>
            </a:extLst>
          </p:cNvPr>
          <p:cNvSpPr txBox="1"/>
          <p:nvPr userDrawn="1"/>
        </p:nvSpPr>
        <p:spPr bwMode="gray">
          <a:xfrm>
            <a:off x="3040857" y="4086843"/>
            <a:ext cx="2962656" cy="1349280"/>
          </a:xfrm>
          <a:prstGeom prst="rect">
            <a:avLst/>
          </a:prstGeom>
          <a:noFill/>
        </p:spPr>
        <p:txBody>
          <a:bodyPr wrap="square" lIns="0" tIns="0" rIns="0" bIns="0" rtlCol="0">
            <a:spAutoFit/>
          </a:bodyPr>
          <a:lstStyle/>
          <a:p>
            <a:pPr marL="0" marR="0" lvl="0" indent="0" algn="l" defTabSz="685800" rtl="0" eaLnBrk="1" fontAlgn="auto" latinLnBrk="0" hangingPunct="1">
              <a:lnSpc>
                <a:spcPct val="118000"/>
              </a:lnSpc>
              <a:spcBef>
                <a:spcPts val="0"/>
              </a:spcBef>
              <a:spcAft>
                <a:spcPts val="675"/>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198986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0628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87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546846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6576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6576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312556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15768"/>
            <a:ext cx="6944318" cy="343453"/>
          </a:xfrm>
        </p:spPr>
        <p:txBody>
          <a:bodyPr>
            <a:noAutofit/>
          </a:bodyPr>
          <a:lstStyle>
            <a:lvl1pPr algn="l">
              <a:defRPr sz="2800" b="0" i="0" cap="none">
                <a:solidFill>
                  <a:schemeClr val="bg1"/>
                </a:solidFill>
                <a:latin typeface="Arial"/>
                <a:cs typeface="Arial"/>
              </a:defRPr>
            </a:lvl1pPr>
          </a:lstStyle>
          <a:p>
            <a:r>
              <a:rPr lang="en-US" dirty="0"/>
              <a:t>Title</a:t>
            </a:r>
          </a:p>
        </p:txBody>
      </p:sp>
      <p:pic>
        <p:nvPicPr>
          <p:cNvPr id="6" name="Picture 5" descr="White_Hash-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3173745"/>
            <a:ext cx="3029712" cy="115824"/>
          </a:xfrm>
          <a:prstGeom prst="rect">
            <a:avLst/>
          </a:prstGeom>
        </p:spPr>
      </p:pic>
      <p:sp>
        <p:nvSpPr>
          <p:cNvPr id="22" name="Text Placeholder 21"/>
          <p:cNvSpPr>
            <a:spLocks noGrp="1"/>
          </p:cNvSpPr>
          <p:nvPr>
            <p:ph type="body" sz="quarter" idx="10" hasCustomPrompt="1"/>
          </p:nvPr>
        </p:nvSpPr>
        <p:spPr>
          <a:xfrm>
            <a:off x="457200" y="3529584"/>
            <a:ext cx="4969918" cy="457200"/>
          </a:xfrm>
        </p:spPr>
        <p:txBody>
          <a:bodyPr>
            <a:normAutofit/>
          </a:bodyPr>
          <a:lstStyle>
            <a:lvl1pPr marL="0" marR="0" indent="0" algn="l" defTabSz="457200" rtl="0" eaLnBrk="1" fontAlgn="auto" latinLnBrk="0" hangingPunct="1">
              <a:lnSpc>
                <a:spcPct val="100000"/>
              </a:lnSpc>
              <a:spcBef>
                <a:spcPct val="20000"/>
              </a:spcBef>
              <a:spcAft>
                <a:spcPts val="0"/>
              </a:spcAft>
              <a:buClrTx/>
              <a:buSzPct val="120000"/>
              <a:buFontTx/>
              <a:buNone/>
              <a:tabLst/>
              <a:defRPr sz="1800" b="0" i="0">
                <a:solidFill>
                  <a:schemeClr val="bg1"/>
                </a:solidFill>
                <a:latin typeface="Arial"/>
              </a:defRPr>
            </a:lvl1pPr>
          </a:lstStyle>
          <a:p>
            <a:pPr marL="0" marR="0" lvl="0" indent="0" algn="l" defTabSz="457200" rtl="0" eaLnBrk="1" fontAlgn="auto" latinLnBrk="0" hangingPunct="1">
              <a:lnSpc>
                <a:spcPct val="100000"/>
              </a:lnSpc>
              <a:spcBef>
                <a:spcPct val="20000"/>
              </a:spcBef>
              <a:spcAft>
                <a:spcPts val="0"/>
              </a:spcAft>
              <a:buClrTx/>
              <a:buSzPct val="120000"/>
              <a:buFontTx/>
              <a:buNone/>
              <a:tabLst/>
              <a:defRPr/>
            </a:pPr>
            <a:r>
              <a:rPr lang="en-US" dirty="0"/>
              <a:t>Presenter / Customer / Location</a:t>
            </a:r>
          </a:p>
          <a:p>
            <a:pPr lvl="0"/>
            <a:endParaRPr lang="en-US" dirty="0"/>
          </a:p>
        </p:txBody>
      </p:sp>
      <p:sp>
        <p:nvSpPr>
          <p:cNvPr id="24" name="Text Placeholder 23"/>
          <p:cNvSpPr>
            <a:spLocks noGrp="1"/>
          </p:cNvSpPr>
          <p:nvPr>
            <p:ph type="body" sz="quarter" idx="11" hasCustomPrompt="1"/>
          </p:nvPr>
        </p:nvSpPr>
        <p:spPr>
          <a:xfrm>
            <a:off x="457200" y="4036389"/>
            <a:ext cx="4969918" cy="455709"/>
          </a:xfrm>
        </p:spPr>
        <p:txBody>
          <a:bodyPr>
            <a:normAutofit/>
          </a:bodyPr>
          <a:lstStyle>
            <a:lvl1pPr marL="0" indent="0">
              <a:buNone/>
              <a:defRPr sz="1800" b="0">
                <a:solidFill>
                  <a:schemeClr val="bg1"/>
                </a:solidFill>
                <a:latin typeface="Arial"/>
              </a:defRPr>
            </a:lvl1pPr>
          </a:lstStyle>
          <a:p>
            <a:pPr lvl="0"/>
            <a:r>
              <a:rPr lang="en-US" dirty="0"/>
              <a:t>Date</a:t>
            </a:r>
          </a:p>
        </p:txBody>
      </p:sp>
    </p:spTree>
    <p:extLst>
      <p:ext uri="{BB962C8B-B14F-4D97-AF65-F5344CB8AC3E}">
        <p14:creationId xmlns:p14="http://schemas.microsoft.com/office/powerpoint/2010/main" val="664262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Page City">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9" name="Picture 8" descr="White_Hash-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3173745"/>
            <a:ext cx="3029712" cy="115824"/>
          </a:xfrm>
          <a:prstGeom prst="rect">
            <a:avLst/>
          </a:prstGeom>
        </p:spPr>
      </p:pic>
      <p:sp>
        <p:nvSpPr>
          <p:cNvPr id="12" name="Title 1"/>
          <p:cNvSpPr>
            <a:spLocks noGrp="1"/>
          </p:cNvSpPr>
          <p:nvPr>
            <p:ph type="title" hasCustomPrompt="1"/>
          </p:nvPr>
        </p:nvSpPr>
        <p:spPr>
          <a:xfrm>
            <a:off x="457200" y="2715768"/>
            <a:ext cx="6716121" cy="343453"/>
          </a:xfrm>
        </p:spPr>
        <p:txBody>
          <a:bodyPr>
            <a:noAutofit/>
          </a:bodyPr>
          <a:lstStyle>
            <a:lvl1pPr algn="l">
              <a:defRPr sz="2800" b="0" i="0">
                <a:solidFill>
                  <a:schemeClr val="bg1"/>
                </a:solidFill>
                <a:latin typeface="Arial"/>
                <a:cs typeface="Arial"/>
              </a:defRPr>
            </a:lvl1pPr>
          </a:lstStyle>
          <a:p>
            <a:r>
              <a:rPr lang="en-US" dirty="0"/>
              <a:t>Title</a:t>
            </a:r>
          </a:p>
        </p:txBody>
      </p:sp>
      <p:sp>
        <p:nvSpPr>
          <p:cNvPr id="6" name="Text Placeholder 21"/>
          <p:cNvSpPr>
            <a:spLocks noGrp="1"/>
          </p:cNvSpPr>
          <p:nvPr>
            <p:ph type="body" sz="quarter" idx="10" hasCustomPrompt="1"/>
          </p:nvPr>
        </p:nvSpPr>
        <p:spPr>
          <a:xfrm>
            <a:off x="457200" y="3529584"/>
            <a:ext cx="4969918" cy="457200"/>
          </a:xfrm>
        </p:spPr>
        <p:txBody>
          <a:bodyPr>
            <a:normAutofit/>
          </a:bodyPr>
          <a:lstStyle>
            <a:lvl1pPr marL="0" marR="0" indent="0" algn="l" defTabSz="457200" rtl="0" eaLnBrk="1" fontAlgn="auto" latinLnBrk="0" hangingPunct="1">
              <a:lnSpc>
                <a:spcPct val="100000"/>
              </a:lnSpc>
              <a:spcBef>
                <a:spcPct val="20000"/>
              </a:spcBef>
              <a:spcAft>
                <a:spcPts val="0"/>
              </a:spcAft>
              <a:buClrTx/>
              <a:buSzPct val="120000"/>
              <a:buFontTx/>
              <a:buNone/>
              <a:tabLst/>
              <a:defRPr sz="1800" b="0" i="0">
                <a:solidFill>
                  <a:schemeClr val="bg1"/>
                </a:solidFill>
                <a:latin typeface="Arial"/>
              </a:defRPr>
            </a:lvl1pPr>
          </a:lstStyle>
          <a:p>
            <a:pPr marL="0" marR="0" lvl="0" indent="0" algn="l" defTabSz="457200" rtl="0" eaLnBrk="1" fontAlgn="auto" latinLnBrk="0" hangingPunct="1">
              <a:lnSpc>
                <a:spcPct val="100000"/>
              </a:lnSpc>
              <a:spcBef>
                <a:spcPct val="20000"/>
              </a:spcBef>
              <a:spcAft>
                <a:spcPts val="0"/>
              </a:spcAft>
              <a:buClrTx/>
              <a:buSzPct val="120000"/>
              <a:buFontTx/>
              <a:buNone/>
              <a:tabLst/>
              <a:defRPr/>
            </a:pPr>
            <a:r>
              <a:rPr lang="en-US" dirty="0"/>
              <a:t>Presenter / Customer / Location</a:t>
            </a:r>
          </a:p>
          <a:p>
            <a:pPr lvl="0"/>
            <a:endParaRPr lang="en-US" dirty="0"/>
          </a:p>
        </p:txBody>
      </p:sp>
      <p:sp>
        <p:nvSpPr>
          <p:cNvPr id="7" name="Text Placeholder 23"/>
          <p:cNvSpPr>
            <a:spLocks noGrp="1"/>
          </p:cNvSpPr>
          <p:nvPr>
            <p:ph type="body" sz="quarter" idx="11" hasCustomPrompt="1"/>
          </p:nvPr>
        </p:nvSpPr>
        <p:spPr>
          <a:xfrm>
            <a:off x="457200" y="4036389"/>
            <a:ext cx="4969918" cy="455709"/>
          </a:xfrm>
        </p:spPr>
        <p:txBody>
          <a:bodyPr>
            <a:normAutofit/>
          </a:bodyPr>
          <a:lstStyle>
            <a:lvl1pPr marL="0" indent="0">
              <a:buNone/>
              <a:defRPr sz="1800" b="0">
                <a:solidFill>
                  <a:schemeClr val="bg1"/>
                </a:solidFill>
                <a:latin typeface="Arial"/>
              </a:defRPr>
            </a:lvl1pPr>
          </a:lstStyle>
          <a:p>
            <a:pPr lvl="0"/>
            <a:r>
              <a:rPr lang="en-US" dirty="0"/>
              <a:t>Date</a:t>
            </a:r>
          </a:p>
        </p:txBody>
      </p:sp>
    </p:spTree>
    <p:extLst>
      <p:ext uri="{BB962C8B-B14F-4D97-AF65-F5344CB8AC3E}">
        <p14:creationId xmlns:p14="http://schemas.microsoft.com/office/powerpoint/2010/main" val="184237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Blu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16"/>
          <p:cNvSpPr>
            <a:spLocks noGrp="1"/>
          </p:cNvSpPr>
          <p:nvPr>
            <p:ph type="body" sz="quarter" idx="18" hasCustomPrompt="1"/>
          </p:nvPr>
        </p:nvSpPr>
        <p:spPr>
          <a:xfrm>
            <a:off x="457200" y="1333983"/>
            <a:ext cx="8229600" cy="4277343"/>
          </a:xfrm>
        </p:spPr>
        <p:txBody>
          <a:bodyPr>
            <a:normAutofit/>
          </a:bodyPr>
          <a:lstStyle>
            <a:lvl1pPr marL="342900" indent="-342900">
              <a:lnSpc>
                <a:spcPct val="200000"/>
              </a:lnSpc>
              <a:spcBef>
                <a:spcPts val="0"/>
              </a:spcBef>
              <a:spcAft>
                <a:spcPts val="0"/>
              </a:spcAft>
              <a:buClrTx/>
              <a:buSzPct val="100000"/>
              <a:buFont typeface="Wingdings" charset="2"/>
              <a:buAutoNum type="arabicPlain"/>
              <a:defRPr sz="1800" baseline="0">
                <a:solidFill>
                  <a:schemeClr val="bg1"/>
                </a:solidFill>
                <a:latin typeface="Arial"/>
              </a:defRPr>
            </a:lvl1pPr>
            <a:lvl2pPr marL="457200" indent="0">
              <a:buSzPct val="150000"/>
              <a:buFontTx/>
              <a:buNone/>
              <a:defRPr sz="1600" baseline="0">
                <a:solidFill>
                  <a:srgbClr val="636567"/>
                </a:solidFill>
                <a:latin typeface="Arial"/>
              </a:defRPr>
            </a:lvl2pPr>
            <a:lvl3pPr marL="914400" indent="0">
              <a:buSzPct val="130000"/>
              <a:buFontTx/>
              <a:buNone/>
              <a:defRPr sz="1400" baseline="0">
                <a:solidFill>
                  <a:srgbClr val="636567"/>
                </a:solidFill>
                <a:latin typeface="Arial"/>
              </a:defRPr>
            </a:lvl3pPr>
            <a:lvl4pPr marL="1600200" indent="-228600">
              <a:buSzPct val="110000"/>
              <a:buFontTx/>
              <a:buBlip>
                <a:blip r:embed="rId3" r:link="rId4"/>
              </a:buBlip>
              <a:defRPr sz="1400" baseline="0">
                <a:solidFill>
                  <a:srgbClr val="636567"/>
                </a:solidFill>
                <a:latin typeface="Arial"/>
              </a:defRPr>
            </a:lvl4pPr>
            <a:lvl5pPr marL="2057400" indent="-228600">
              <a:buSzPct val="105000"/>
              <a:buFontTx/>
              <a:buBlip>
                <a:blip r:embed="rId3" r:link="rId4"/>
              </a:buBlip>
              <a:defRPr sz="1200" baseline="0">
                <a:solidFill>
                  <a:srgbClr val="636567"/>
                </a:solidFill>
                <a:latin typeface="Arial"/>
              </a:defRPr>
            </a:lvl5pPr>
            <a:lvl8pPr marL="3200400" indent="0">
              <a:buNone/>
              <a:defRPr/>
            </a:lvl8pPr>
          </a:lstStyle>
          <a:p>
            <a:pPr lvl="0"/>
            <a:r>
              <a:rPr lang="en-US" dirty="0"/>
              <a:t>Subject</a:t>
            </a:r>
          </a:p>
          <a:p>
            <a:pPr lvl="0"/>
            <a:r>
              <a:rPr lang="en-US" dirty="0"/>
              <a:t>Subject</a:t>
            </a:r>
          </a:p>
          <a:p>
            <a:pPr lvl="0"/>
            <a:r>
              <a:rPr lang="en-US" dirty="0"/>
              <a:t>Subject</a:t>
            </a:r>
          </a:p>
        </p:txBody>
      </p:sp>
      <p:pic>
        <p:nvPicPr>
          <p:cNvPr id="16" name="Logo_Footer-01.png"/>
          <p:cNvPicPr>
            <a:picLocks noChangeAspect="1"/>
          </p:cNvPicPr>
          <p:nvPr userDrawn="1"/>
        </p:nvPicPr>
        <p:blipFill>
          <a:blip r:embed="rId5" r:link="rId6" cstate="print">
            <a:extLst>
              <a:ext uri="{28A0092B-C50C-407E-A947-70E740481C1C}">
                <a14:useLocalDpi xmlns:a14="http://schemas.microsoft.com/office/drawing/2010/main"/>
              </a:ext>
            </a:extLst>
          </a:blip>
          <a:stretch>
            <a:fillRect/>
          </a:stretch>
        </p:blipFill>
        <p:spPr>
          <a:xfrm>
            <a:off x="4039398" y="6343523"/>
            <a:ext cx="1426464" cy="377952"/>
          </a:xfrm>
          <a:prstGeom prst="rect">
            <a:avLst/>
          </a:prstGeom>
        </p:spPr>
      </p:pic>
      <p:sp>
        <p:nvSpPr>
          <p:cNvPr id="17" name="Title 1"/>
          <p:cNvSpPr>
            <a:spLocks noGrp="1"/>
          </p:cNvSpPr>
          <p:nvPr>
            <p:ph type="title" hasCustomPrompt="1"/>
          </p:nvPr>
        </p:nvSpPr>
        <p:spPr>
          <a:xfrm>
            <a:off x="457200" y="339630"/>
            <a:ext cx="8229600" cy="354107"/>
          </a:xfrm>
        </p:spPr>
        <p:txBody>
          <a:bodyPr>
            <a:normAutofit/>
          </a:bodyPr>
          <a:lstStyle>
            <a:lvl1pPr algn="l">
              <a:defRPr sz="2800" b="0" i="0" baseline="0">
                <a:solidFill>
                  <a:srgbClr val="FFFFFF"/>
                </a:solidFill>
                <a:latin typeface="Arial"/>
                <a:cs typeface="Arial"/>
              </a:defRPr>
            </a:lvl1pPr>
          </a:lstStyle>
          <a:p>
            <a:r>
              <a:rPr lang="en-US" dirty="0"/>
              <a:t>Agenda</a:t>
            </a:r>
          </a:p>
        </p:txBody>
      </p:sp>
      <p:sp>
        <p:nvSpPr>
          <p:cNvPr id="18" name="Footer Placeholder 4"/>
          <p:cNvSpPr>
            <a:spLocks noGrp="1"/>
          </p:cNvSpPr>
          <p:nvPr>
            <p:ph type="ftr" sz="quarter" idx="3"/>
          </p:nvPr>
        </p:nvSpPr>
        <p:spPr>
          <a:xfrm>
            <a:off x="457200" y="6388387"/>
            <a:ext cx="1916310" cy="365125"/>
          </a:xfrm>
          <a:prstGeom prst="rect">
            <a:avLst/>
          </a:prstGeom>
        </p:spPr>
        <p:txBody>
          <a:bodyPr vert="horz" lIns="0" tIns="45720" rIns="0" bIns="45720" rtlCol="0" anchor="ctr"/>
          <a:lstStyle>
            <a:lvl1pPr algn="l">
              <a:defRPr sz="900">
                <a:solidFill>
                  <a:schemeClr val="bg1"/>
                </a:solidFill>
              </a:defRPr>
            </a:lvl1pPr>
          </a:lstStyle>
          <a:p>
            <a:r>
              <a:rPr lang="en-US"/>
              <a:t>Proprietary and Confidential</a:t>
            </a:r>
            <a:endParaRPr lang="en-US" dirty="0"/>
          </a:p>
        </p:txBody>
      </p:sp>
      <p:sp>
        <p:nvSpPr>
          <p:cNvPr id="19" name="Date Placeholder 3"/>
          <p:cNvSpPr>
            <a:spLocks noGrp="1"/>
          </p:cNvSpPr>
          <p:nvPr>
            <p:ph type="dt" sz="half" idx="2"/>
          </p:nvPr>
        </p:nvSpPr>
        <p:spPr>
          <a:xfrm>
            <a:off x="7713060" y="6356350"/>
            <a:ext cx="635864" cy="365125"/>
          </a:xfrm>
          <a:prstGeom prst="rect">
            <a:avLst/>
          </a:prstGeom>
        </p:spPr>
        <p:txBody>
          <a:bodyPr vert="horz" lIns="0" tIns="45720" rIns="0" bIns="45720" rtlCol="0" anchor="ctr"/>
          <a:lstStyle>
            <a:lvl1pPr algn="r">
              <a:defRPr sz="900">
                <a:solidFill>
                  <a:srgbClr val="FFFFFF"/>
                </a:solidFill>
              </a:defRPr>
            </a:lvl1pPr>
          </a:lstStyle>
          <a:p>
            <a:fld id="{58B11DE7-9768-FD40-83D1-D02E11C5B70E}" type="datetime1">
              <a:rPr lang="en-US" smtClean="0"/>
              <a:pPr/>
              <a:t>11/7/2019</a:t>
            </a:fld>
            <a:endParaRPr lang="en-US" dirty="0"/>
          </a:p>
        </p:txBody>
      </p:sp>
      <p:sp>
        <p:nvSpPr>
          <p:cNvPr id="20" name="Slide Number Placeholder 5"/>
          <p:cNvSpPr>
            <a:spLocks noGrp="1"/>
          </p:cNvSpPr>
          <p:nvPr>
            <p:ph type="sldNum" sz="quarter" idx="4"/>
          </p:nvPr>
        </p:nvSpPr>
        <p:spPr>
          <a:xfrm>
            <a:off x="8182364" y="6356350"/>
            <a:ext cx="504435" cy="365125"/>
          </a:xfrm>
          <a:prstGeom prst="rect">
            <a:avLst/>
          </a:prstGeom>
        </p:spPr>
        <p:txBody>
          <a:bodyPr vert="horz" lIns="0" tIns="45720" rIns="0" bIns="45720" rtlCol="0" anchor="ctr"/>
          <a:lstStyle>
            <a:lvl1pPr algn="r">
              <a:defRPr sz="900">
                <a:solidFill>
                  <a:srgbClr val="FFFFFF"/>
                </a:solidFill>
              </a:defRPr>
            </a:lvl1pPr>
          </a:lstStyle>
          <a:p>
            <a:r>
              <a:rPr lang="en-US"/>
              <a:t>//  </a:t>
            </a:r>
            <a:fld id="{6AB11843-519A-E44F-B263-B4669ECE9EEE}" type="slidenum">
              <a:rPr lang="en-US" smtClean="0"/>
              <a:pPr/>
              <a:t>‹#›</a:t>
            </a:fld>
            <a:endParaRPr lang="en-US" dirty="0"/>
          </a:p>
        </p:txBody>
      </p:sp>
      <p:pic>
        <p:nvPicPr>
          <p:cNvPr id="21" name="Picture 20" descr="White_Hash-01.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57200" y="822431"/>
            <a:ext cx="3029712" cy="115824"/>
          </a:xfrm>
          <a:prstGeom prst="rect">
            <a:avLst/>
          </a:prstGeom>
        </p:spPr>
      </p:pic>
    </p:spTree>
    <p:extLst>
      <p:ext uri="{BB962C8B-B14F-4D97-AF65-F5344CB8AC3E}">
        <p14:creationId xmlns:p14="http://schemas.microsoft.com/office/powerpoint/2010/main" val="2318664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White Slide">
    <p:spTree>
      <p:nvGrpSpPr>
        <p:cNvPr id="1" name=""/>
        <p:cNvGrpSpPr/>
        <p:nvPr/>
      </p:nvGrpSpPr>
      <p:grpSpPr>
        <a:xfrm>
          <a:off x="0" y="0"/>
          <a:ext cx="0" cy="0"/>
          <a:chOff x="0" y="0"/>
          <a:chExt cx="0" cy="0"/>
        </a:xfrm>
      </p:grpSpPr>
      <p:sp>
        <p:nvSpPr>
          <p:cNvPr id="9" name="Text Placeholder 16"/>
          <p:cNvSpPr>
            <a:spLocks noGrp="1"/>
          </p:cNvSpPr>
          <p:nvPr>
            <p:ph type="body" sz="quarter" idx="18" hasCustomPrompt="1"/>
          </p:nvPr>
        </p:nvSpPr>
        <p:spPr>
          <a:xfrm>
            <a:off x="457200" y="1333983"/>
            <a:ext cx="8229600" cy="4277343"/>
          </a:xfrm>
        </p:spPr>
        <p:txBody>
          <a:bodyPr>
            <a:normAutofit/>
          </a:bodyPr>
          <a:lstStyle>
            <a:lvl1pPr marL="342900" indent="-342900">
              <a:lnSpc>
                <a:spcPct val="200000"/>
              </a:lnSpc>
              <a:spcBef>
                <a:spcPts val="0"/>
              </a:spcBef>
              <a:spcAft>
                <a:spcPts val="0"/>
              </a:spcAft>
              <a:buClr>
                <a:srgbClr val="032952"/>
              </a:buClr>
              <a:buSzPct val="100000"/>
              <a:buFont typeface="Wingdings" charset="2"/>
              <a:buAutoNum type="arabicPlain"/>
              <a:defRPr sz="1800" baseline="0">
                <a:solidFill>
                  <a:srgbClr val="636567"/>
                </a:solidFill>
                <a:latin typeface="Arial"/>
              </a:defRPr>
            </a:lvl1pPr>
            <a:lvl2pPr marL="457200" indent="0">
              <a:buSzPct val="150000"/>
              <a:buFontTx/>
              <a:buNone/>
              <a:defRPr sz="1600" baseline="0">
                <a:solidFill>
                  <a:srgbClr val="636567"/>
                </a:solidFill>
                <a:latin typeface="Arial"/>
              </a:defRPr>
            </a:lvl2pPr>
            <a:lvl3pPr marL="914400" indent="0">
              <a:buSzPct val="130000"/>
              <a:buFontTx/>
              <a:buNone/>
              <a:defRPr sz="1400" baseline="0">
                <a:solidFill>
                  <a:srgbClr val="636567"/>
                </a:solidFill>
                <a:latin typeface="Arial"/>
              </a:defRPr>
            </a:lvl3pPr>
            <a:lvl4pPr marL="1600200" indent="-228600">
              <a:buSzPct val="110000"/>
              <a:buFontTx/>
              <a:buBlip>
                <a:blip r:embed="rId2" r:link="rId3"/>
              </a:buBlip>
              <a:defRPr sz="1400" baseline="0">
                <a:solidFill>
                  <a:srgbClr val="636567"/>
                </a:solidFill>
                <a:latin typeface="Arial"/>
              </a:defRPr>
            </a:lvl4pPr>
            <a:lvl5pPr marL="2057400" indent="-228600">
              <a:buSzPct val="105000"/>
              <a:buFontTx/>
              <a:buBlip>
                <a:blip r:embed="rId2" r:link="rId3"/>
              </a:buBlip>
              <a:defRPr sz="1200" baseline="0">
                <a:solidFill>
                  <a:srgbClr val="636567"/>
                </a:solidFill>
                <a:latin typeface="Arial"/>
              </a:defRPr>
            </a:lvl5pPr>
            <a:lvl8pPr marL="3200400" indent="0">
              <a:buNone/>
              <a:defRPr/>
            </a:lvl8pPr>
          </a:lstStyle>
          <a:p>
            <a:pPr lvl="0"/>
            <a:r>
              <a:rPr lang="en-US" dirty="0"/>
              <a:t>Subject</a:t>
            </a:r>
          </a:p>
          <a:p>
            <a:pPr lvl="0"/>
            <a:r>
              <a:rPr lang="en-US" dirty="0"/>
              <a:t>Subject</a:t>
            </a:r>
          </a:p>
          <a:p>
            <a:pPr lvl="0"/>
            <a:r>
              <a:rPr lang="en-US" dirty="0"/>
              <a:t>Subject</a:t>
            </a:r>
          </a:p>
          <a:p>
            <a:pPr lvl="0"/>
            <a:endParaRPr lang="en-US" dirty="0"/>
          </a:p>
        </p:txBody>
      </p:sp>
      <p:sp>
        <p:nvSpPr>
          <p:cNvPr id="7" name="Title 6"/>
          <p:cNvSpPr>
            <a:spLocks noGrp="1"/>
          </p:cNvSpPr>
          <p:nvPr>
            <p:ph type="title" hasCustomPrompt="1"/>
          </p:nvPr>
        </p:nvSpPr>
        <p:spPr/>
        <p:txBody>
          <a:bodyPr/>
          <a:lstStyle/>
          <a:p>
            <a:r>
              <a:rPr lang="en-US" dirty="0"/>
              <a:t>Agenda</a:t>
            </a:r>
          </a:p>
        </p:txBody>
      </p:sp>
      <p:sp>
        <p:nvSpPr>
          <p:cNvPr id="8" name="Date Placeholder 7"/>
          <p:cNvSpPr>
            <a:spLocks noGrp="1"/>
          </p:cNvSpPr>
          <p:nvPr>
            <p:ph type="dt" sz="half" idx="19"/>
          </p:nvPr>
        </p:nvSpPr>
        <p:spPr/>
        <p:txBody>
          <a:bodyPr/>
          <a:lstStyle/>
          <a:p>
            <a:fld id="{58B11DE7-9768-FD40-83D1-D02E11C5B70E}" type="datetime1">
              <a:rPr lang="en-US" smtClean="0">
                <a:solidFill>
                  <a:srgbClr val="032952"/>
                </a:solidFill>
              </a:rPr>
              <a:t>11/7/2019</a:t>
            </a:fld>
            <a:endParaRPr lang="en-US" dirty="0">
              <a:solidFill>
                <a:srgbClr val="032952"/>
              </a:solidFill>
            </a:endParaRPr>
          </a:p>
        </p:txBody>
      </p:sp>
      <p:sp>
        <p:nvSpPr>
          <p:cNvPr id="10" name="Footer Placeholder 9"/>
          <p:cNvSpPr>
            <a:spLocks noGrp="1"/>
          </p:cNvSpPr>
          <p:nvPr>
            <p:ph type="ftr" sz="quarter" idx="20"/>
          </p:nvPr>
        </p:nvSpPr>
        <p:spPr/>
        <p:txBody>
          <a:bodyPr/>
          <a:lstStyle/>
          <a:p>
            <a:r>
              <a:rPr lang="en-US"/>
              <a:t>Proprietary and Confidential</a:t>
            </a:r>
            <a:endParaRPr lang="en-US" dirty="0"/>
          </a:p>
        </p:txBody>
      </p:sp>
      <p:sp>
        <p:nvSpPr>
          <p:cNvPr id="11" name="Slide Number Placeholder 10"/>
          <p:cNvSpPr>
            <a:spLocks noGrp="1"/>
          </p:cNvSpPr>
          <p:nvPr>
            <p:ph type="sldNum" sz="quarter" idx="21"/>
          </p:nvPr>
        </p:nvSpPr>
        <p:spPr/>
        <p:txBody>
          <a:bodyPr/>
          <a:lstStyle/>
          <a:p>
            <a:r>
              <a:rPr lang="en-US"/>
              <a:t>//  </a:t>
            </a:r>
            <a:fld id="{6AB11843-519A-E44F-B263-B4669ECE9EEE}" type="slidenum">
              <a:rPr lang="en-US" smtClean="0"/>
              <a:pPr/>
              <a:t>‹#›</a:t>
            </a:fld>
            <a:endParaRPr lang="en-US" dirty="0"/>
          </a:p>
        </p:txBody>
      </p:sp>
    </p:spTree>
    <p:extLst>
      <p:ext uri="{BB962C8B-B14F-4D97-AF65-F5344CB8AC3E}">
        <p14:creationId xmlns:p14="http://schemas.microsoft.com/office/powerpoint/2010/main" val="755193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ulleted List Slide">
    <p:spTree>
      <p:nvGrpSpPr>
        <p:cNvPr id="1" name=""/>
        <p:cNvGrpSpPr/>
        <p:nvPr/>
      </p:nvGrpSpPr>
      <p:grpSpPr>
        <a:xfrm>
          <a:off x="0" y="0"/>
          <a:ext cx="0" cy="0"/>
          <a:chOff x="0" y="0"/>
          <a:chExt cx="0" cy="0"/>
        </a:xfrm>
      </p:grpSpPr>
      <p:sp>
        <p:nvSpPr>
          <p:cNvPr id="18" name="Text Placeholder 20"/>
          <p:cNvSpPr>
            <a:spLocks noGrp="1"/>
          </p:cNvSpPr>
          <p:nvPr>
            <p:ph type="body" sz="quarter" idx="15" hasCustomPrompt="1"/>
          </p:nvPr>
        </p:nvSpPr>
        <p:spPr>
          <a:xfrm>
            <a:off x="457200" y="1242717"/>
            <a:ext cx="8229600" cy="347976"/>
          </a:xfrm>
        </p:spPr>
        <p:txBody>
          <a:bodyPr lIns="0" rIns="0" anchor="t" anchorCtr="0">
            <a:noAutofit/>
          </a:bodyPr>
          <a:lstStyle>
            <a:lvl1pPr marL="0" indent="0" algn="l">
              <a:buNone/>
              <a:defRPr sz="1800" cap="none">
                <a:solidFill>
                  <a:srgbClr val="032952"/>
                </a:solidFill>
                <a:latin typeface="Arial"/>
              </a:defRPr>
            </a:lvl1pPr>
          </a:lstStyle>
          <a:p>
            <a:r>
              <a:rPr lang="en-US" dirty="0"/>
              <a:t>Bulleted List subject</a:t>
            </a:r>
            <a:endParaRPr lang="en-US" b="0" i="0" dirty="0">
              <a:solidFill>
                <a:srgbClr val="032952"/>
              </a:solidFill>
              <a:latin typeface="Arial"/>
              <a:cs typeface="Arial"/>
            </a:endParaRPr>
          </a:p>
        </p:txBody>
      </p:sp>
      <p:sp>
        <p:nvSpPr>
          <p:cNvPr id="4" name="Date Placeholder 3"/>
          <p:cNvSpPr>
            <a:spLocks noGrp="1"/>
          </p:cNvSpPr>
          <p:nvPr>
            <p:ph type="dt" sz="half" idx="19"/>
          </p:nvPr>
        </p:nvSpPr>
        <p:spPr/>
        <p:txBody>
          <a:bodyPr/>
          <a:lstStyle/>
          <a:p>
            <a:fld id="{58B11DE7-9768-FD40-83D1-D02E11C5B70E}" type="datetime1">
              <a:rPr lang="en-US" smtClean="0">
                <a:solidFill>
                  <a:srgbClr val="032952"/>
                </a:solidFill>
              </a:rPr>
              <a:t>11/7/2019</a:t>
            </a:fld>
            <a:endParaRPr lang="en-US" dirty="0">
              <a:solidFill>
                <a:srgbClr val="032952"/>
              </a:solidFill>
            </a:endParaRPr>
          </a:p>
        </p:txBody>
      </p:sp>
      <p:sp>
        <p:nvSpPr>
          <p:cNvPr id="5" name="Footer Placeholder 4"/>
          <p:cNvSpPr>
            <a:spLocks noGrp="1"/>
          </p:cNvSpPr>
          <p:nvPr>
            <p:ph type="ftr" sz="quarter" idx="20"/>
          </p:nvPr>
        </p:nvSpPr>
        <p:spPr/>
        <p:txBody>
          <a:bodyPr/>
          <a:lstStyle/>
          <a:p>
            <a:r>
              <a:rPr lang="en-US"/>
              <a:t>Proprietary and Confidential</a:t>
            </a:r>
            <a:endParaRPr lang="en-US" dirty="0"/>
          </a:p>
        </p:txBody>
      </p:sp>
      <p:sp>
        <p:nvSpPr>
          <p:cNvPr id="6" name="Slide Number Placeholder 5"/>
          <p:cNvSpPr>
            <a:spLocks noGrp="1"/>
          </p:cNvSpPr>
          <p:nvPr>
            <p:ph type="sldNum" sz="quarter" idx="21"/>
          </p:nvPr>
        </p:nvSpPr>
        <p:spPr/>
        <p:txBody>
          <a:bodyPr/>
          <a:lstStyle/>
          <a:p>
            <a:r>
              <a:rPr lang="en-US"/>
              <a:t>//  </a:t>
            </a:r>
            <a:fld id="{6AB11843-519A-E44F-B263-B4669ECE9EEE}"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10" name="Text Placeholder 16"/>
          <p:cNvSpPr>
            <a:spLocks noGrp="1"/>
          </p:cNvSpPr>
          <p:nvPr>
            <p:ph type="body" sz="quarter" idx="18"/>
          </p:nvPr>
        </p:nvSpPr>
        <p:spPr>
          <a:xfrm>
            <a:off x="457200" y="1727447"/>
            <a:ext cx="8229599" cy="4302291"/>
          </a:xfrm>
        </p:spPr>
        <p:txBody>
          <a:bodyPr/>
          <a:lstStyle>
            <a:lvl1pPr marL="342900" indent="-342900">
              <a:buSzPct val="135000"/>
              <a:buFontTx/>
              <a:buBlip>
                <a:blip r:embed="rId2" r:link="rId3"/>
              </a:buBlip>
              <a:defRPr sz="1600" baseline="0">
                <a:solidFill>
                  <a:srgbClr val="636567"/>
                </a:solidFill>
                <a:latin typeface="Arial"/>
              </a:defRPr>
            </a:lvl1pPr>
            <a:lvl2pPr marL="742950" indent="-285750">
              <a:buSzPct val="150000"/>
              <a:buFontTx/>
              <a:buBlip>
                <a:blip r:embed="rId4" r:link="rId5"/>
              </a:buBlip>
              <a:defRPr sz="1600" baseline="0">
                <a:solidFill>
                  <a:srgbClr val="636567"/>
                </a:solidFill>
                <a:latin typeface="Arial"/>
              </a:defRPr>
            </a:lvl2pPr>
            <a:lvl3pPr marL="1143000" indent="-228600">
              <a:buSzPct val="130000"/>
              <a:buFontTx/>
              <a:buBlip>
                <a:blip r:embed="rId4" r:link="rId5"/>
              </a:buBlip>
              <a:defRPr sz="1400" baseline="0">
                <a:solidFill>
                  <a:srgbClr val="636567"/>
                </a:solidFill>
                <a:latin typeface="Arial"/>
              </a:defRPr>
            </a:lvl3pPr>
            <a:lvl4pPr marL="1600200" indent="-228600">
              <a:buSzPct val="110000"/>
              <a:buFontTx/>
              <a:buBlip>
                <a:blip r:embed="rId4" r:link="rId5"/>
              </a:buBlip>
              <a:defRPr sz="1400" baseline="0">
                <a:solidFill>
                  <a:srgbClr val="636567"/>
                </a:solidFill>
                <a:latin typeface="Arial"/>
              </a:defRPr>
            </a:lvl4pPr>
            <a:lvl5pPr marL="2057400" indent="-228600">
              <a:buSzPct val="105000"/>
              <a:buFontTx/>
              <a:buBlip>
                <a:blip r:embed="rId4" r:link="rId5"/>
              </a:buBlip>
              <a:defRPr sz="1200" baseline="0">
                <a:solidFill>
                  <a:srgbClr val="636567"/>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9644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ed Li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9630"/>
            <a:ext cx="8229600" cy="354107"/>
          </a:xfrm>
        </p:spPr>
        <p:txBody>
          <a:bodyPr>
            <a:normAutofit/>
          </a:bodyPr>
          <a:lstStyle>
            <a:lvl1pPr algn="l">
              <a:defRPr sz="2800" b="0" i="0" baseline="0">
                <a:solidFill>
                  <a:srgbClr val="032952"/>
                </a:solidFill>
                <a:latin typeface="Arial"/>
                <a:cs typeface="Arial"/>
              </a:defRPr>
            </a:lvl1pPr>
          </a:lstStyle>
          <a:p>
            <a:r>
              <a:rPr lang="en-US" dirty="0"/>
              <a:t>Two Column Bulleted List</a:t>
            </a:r>
          </a:p>
        </p:txBody>
      </p:sp>
      <p:pic>
        <p:nvPicPr>
          <p:cNvPr id="8" name="Picture 7" descr="Car-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93392" y="1920073"/>
            <a:ext cx="819912" cy="341376"/>
          </a:xfrm>
          <a:prstGeom prst="rect">
            <a:avLst/>
          </a:prstGeom>
        </p:spPr>
      </p:pic>
      <p:pic>
        <p:nvPicPr>
          <p:cNvPr id="9" name="Picture 8" descr="City-0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55664" y="1746337"/>
            <a:ext cx="582168" cy="512064"/>
          </a:xfrm>
          <a:prstGeom prst="rect">
            <a:avLst/>
          </a:prstGeom>
        </p:spPr>
      </p:pic>
      <p:sp>
        <p:nvSpPr>
          <p:cNvPr id="24" name="Text Placeholder 20"/>
          <p:cNvSpPr>
            <a:spLocks noGrp="1"/>
          </p:cNvSpPr>
          <p:nvPr>
            <p:ph type="body" sz="quarter" idx="15" hasCustomPrompt="1"/>
          </p:nvPr>
        </p:nvSpPr>
        <p:spPr>
          <a:xfrm>
            <a:off x="457200" y="2385541"/>
            <a:ext cx="4053795" cy="276225"/>
          </a:xfrm>
        </p:spPr>
        <p:txBody>
          <a:bodyPr>
            <a:noAutofit/>
          </a:bodyPr>
          <a:lstStyle>
            <a:lvl1pPr marL="0" indent="0">
              <a:buNone/>
              <a:defRPr sz="1800" cap="none">
                <a:solidFill>
                  <a:srgbClr val="032952"/>
                </a:solidFill>
                <a:latin typeface="Arial"/>
              </a:defRPr>
            </a:lvl1pPr>
          </a:lstStyle>
          <a:p>
            <a:r>
              <a:rPr lang="en-US" b="0" i="0" dirty="0">
                <a:solidFill>
                  <a:srgbClr val="032952"/>
                </a:solidFill>
                <a:latin typeface="Arial"/>
                <a:cs typeface="Arial"/>
              </a:rPr>
              <a:t>Text</a:t>
            </a:r>
          </a:p>
        </p:txBody>
      </p:sp>
      <p:sp>
        <p:nvSpPr>
          <p:cNvPr id="17" name="Text Placeholder 16"/>
          <p:cNvSpPr>
            <a:spLocks noGrp="1"/>
          </p:cNvSpPr>
          <p:nvPr>
            <p:ph type="body" sz="quarter" idx="18"/>
          </p:nvPr>
        </p:nvSpPr>
        <p:spPr>
          <a:xfrm>
            <a:off x="457200" y="2831796"/>
            <a:ext cx="4053795" cy="3060618"/>
          </a:xfrm>
        </p:spPr>
        <p:txBody>
          <a:bodyPr/>
          <a:lstStyle>
            <a:lvl1pPr marL="342900" indent="-342900">
              <a:buSzPct val="135000"/>
              <a:buFontTx/>
              <a:buBlip>
                <a:blip r:embed="rId4" r:link="rId5"/>
              </a:buBlip>
              <a:defRPr sz="1600" baseline="0">
                <a:solidFill>
                  <a:srgbClr val="636567"/>
                </a:solidFill>
                <a:latin typeface="Arial"/>
              </a:defRPr>
            </a:lvl1pPr>
            <a:lvl2pPr marL="742950" indent="-285750">
              <a:buSzPct val="150000"/>
              <a:buFontTx/>
              <a:buBlip>
                <a:blip r:embed="rId6" r:link="rId7"/>
              </a:buBlip>
              <a:defRPr sz="1600" baseline="0">
                <a:solidFill>
                  <a:srgbClr val="636567"/>
                </a:solidFill>
                <a:latin typeface="Arial"/>
              </a:defRPr>
            </a:lvl2pPr>
            <a:lvl3pPr marL="1143000" indent="-228600">
              <a:buSzPct val="130000"/>
              <a:buFontTx/>
              <a:buBlip>
                <a:blip r:embed="rId6" r:link="rId7"/>
              </a:buBlip>
              <a:defRPr sz="1400" baseline="0">
                <a:solidFill>
                  <a:srgbClr val="636567"/>
                </a:solidFill>
                <a:latin typeface="Arial"/>
              </a:defRPr>
            </a:lvl3pPr>
            <a:lvl4pPr marL="1600200" indent="-228600">
              <a:buSzPct val="110000"/>
              <a:buFontTx/>
              <a:buBlip>
                <a:blip r:embed="rId6" r:link="rId7"/>
              </a:buBlip>
              <a:defRPr sz="1400" baseline="0">
                <a:solidFill>
                  <a:srgbClr val="636567"/>
                </a:solidFill>
                <a:latin typeface="Arial"/>
              </a:defRPr>
            </a:lvl4pPr>
            <a:lvl5pPr marL="2057400" indent="-228600">
              <a:buSzPct val="105000"/>
              <a:buFontTx/>
              <a:buBlip>
                <a:blip r:embed="rId6" r:link="rId7"/>
              </a:buBlip>
              <a:defRPr sz="1200" baseline="0">
                <a:solidFill>
                  <a:srgbClr val="636567"/>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0"/>
          <p:cNvSpPr>
            <a:spLocks noGrp="1"/>
          </p:cNvSpPr>
          <p:nvPr>
            <p:ph type="body" sz="quarter" idx="23" hasCustomPrompt="1"/>
          </p:nvPr>
        </p:nvSpPr>
        <p:spPr>
          <a:xfrm>
            <a:off x="4633005" y="2385541"/>
            <a:ext cx="4053795" cy="276225"/>
          </a:xfrm>
        </p:spPr>
        <p:txBody>
          <a:bodyPr>
            <a:noAutofit/>
          </a:bodyPr>
          <a:lstStyle>
            <a:lvl1pPr marL="0" indent="0">
              <a:buNone/>
              <a:defRPr sz="1800" cap="none">
                <a:solidFill>
                  <a:srgbClr val="032952"/>
                </a:solidFill>
                <a:latin typeface="Arial"/>
              </a:defRPr>
            </a:lvl1pPr>
          </a:lstStyle>
          <a:p>
            <a:r>
              <a:rPr lang="en-US" b="0" i="0" dirty="0">
                <a:solidFill>
                  <a:srgbClr val="032952"/>
                </a:solidFill>
                <a:latin typeface="Arial"/>
                <a:cs typeface="Arial"/>
              </a:rPr>
              <a:t>Text</a:t>
            </a:r>
          </a:p>
        </p:txBody>
      </p:sp>
      <p:sp>
        <p:nvSpPr>
          <p:cNvPr id="22" name="Text Placeholder 16"/>
          <p:cNvSpPr>
            <a:spLocks noGrp="1"/>
          </p:cNvSpPr>
          <p:nvPr>
            <p:ph type="body" sz="quarter" idx="24"/>
          </p:nvPr>
        </p:nvSpPr>
        <p:spPr>
          <a:xfrm>
            <a:off x="4633005" y="2831796"/>
            <a:ext cx="4053795" cy="3060618"/>
          </a:xfrm>
        </p:spPr>
        <p:txBody>
          <a:bodyPr/>
          <a:lstStyle>
            <a:lvl1pPr marL="342900" indent="-342900">
              <a:buSzPct val="135000"/>
              <a:buFontTx/>
              <a:buBlip>
                <a:blip r:embed="rId4" r:link="rId5"/>
              </a:buBlip>
              <a:defRPr sz="1600" baseline="0">
                <a:solidFill>
                  <a:srgbClr val="636567"/>
                </a:solidFill>
                <a:latin typeface="Arial"/>
              </a:defRPr>
            </a:lvl1pPr>
            <a:lvl2pPr marL="742950" indent="-285750">
              <a:buSzPct val="150000"/>
              <a:buFontTx/>
              <a:buBlip>
                <a:blip r:embed="rId6" r:link="rId7"/>
              </a:buBlip>
              <a:defRPr sz="1600" baseline="0">
                <a:solidFill>
                  <a:srgbClr val="636567"/>
                </a:solidFill>
                <a:latin typeface="Arial"/>
              </a:defRPr>
            </a:lvl2pPr>
            <a:lvl3pPr marL="1143000" indent="-228600">
              <a:buSzPct val="130000"/>
              <a:buFontTx/>
              <a:buBlip>
                <a:blip r:embed="rId6" r:link="rId7"/>
              </a:buBlip>
              <a:defRPr sz="1400" baseline="0">
                <a:solidFill>
                  <a:srgbClr val="636567"/>
                </a:solidFill>
                <a:latin typeface="Arial"/>
              </a:defRPr>
            </a:lvl3pPr>
            <a:lvl4pPr marL="1600200" indent="-228600">
              <a:buSzPct val="110000"/>
              <a:buFontTx/>
              <a:buBlip>
                <a:blip r:embed="rId6" r:link="rId7"/>
              </a:buBlip>
              <a:defRPr sz="1400" baseline="0">
                <a:solidFill>
                  <a:srgbClr val="636567"/>
                </a:solidFill>
                <a:latin typeface="Arial"/>
              </a:defRPr>
            </a:lvl4pPr>
            <a:lvl5pPr marL="2057400" indent="-228600">
              <a:buSzPct val="105000"/>
              <a:buFontTx/>
              <a:buBlip>
                <a:blip r:embed="rId6" r:link="rId7"/>
              </a:buBlip>
              <a:defRPr sz="1200" baseline="0">
                <a:solidFill>
                  <a:srgbClr val="636567"/>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5"/>
          </p:nvPr>
        </p:nvSpPr>
        <p:spPr/>
        <p:txBody>
          <a:bodyPr/>
          <a:lstStyle/>
          <a:p>
            <a:fld id="{58B11DE7-9768-FD40-83D1-D02E11C5B70E}" type="datetime1">
              <a:rPr lang="en-US" smtClean="0">
                <a:solidFill>
                  <a:srgbClr val="032952"/>
                </a:solidFill>
              </a:rPr>
              <a:t>11/7/2019</a:t>
            </a:fld>
            <a:endParaRPr lang="en-US" dirty="0">
              <a:solidFill>
                <a:srgbClr val="032952"/>
              </a:solidFill>
            </a:endParaRPr>
          </a:p>
        </p:txBody>
      </p:sp>
      <p:sp>
        <p:nvSpPr>
          <p:cNvPr id="5" name="Footer Placeholder 4"/>
          <p:cNvSpPr>
            <a:spLocks noGrp="1"/>
          </p:cNvSpPr>
          <p:nvPr>
            <p:ph type="ftr" sz="quarter" idx="26"/>
          </p:nvPr>
        </p:nvSpPr>
        <p:spPr/>
        <p:txBody>
          <a:bodyPr/>
          <a:lstStyle/>
          <a:p>
            <a:r>
              <a:rPr lang="en-US"/>
              <a:t>Proprietary and Confidential</a:t>
            </a:r>
            <a:endParaRPr lang="en-US" dirty="0"/>
          </a:p>
        </p:txBody>
      </p:sp>
      <p:sp>
        <p:nvSpPr>
          <p:cNvPr id="6" name="Slide Number Placeholder 5"/>
          <p:cNvSpPr>
            <a:spLocks noGrp="1"/>
          </p:cNvSpPr>
          <p:nvPr>
            <p:ph type="sldNum" sz="quarter" idx="27"/>
          </p:nvPr>
        </p:nvSpPr>
        <p:spPr/>
        <p:txBody>
          <a:bodyPr/>
          <a:lstStyle/>
          <a:p>
            <a:r>
              <a:rPr lang="en-US"/>
              <a:t>//  </a:t>
            </a:r>
            <a:fld id="{6AB11843-519A-E44F-B263-B4669ECE9EEE}" type="slidenum">
              <a:rPr lang="en-US" smtClean="0"/>
              <a:pPr/>
              <a:t>‹#›</a:t>
            </a:fld>
            <a:endParaRPr lang="en-US" dirty="0"/>
          </a:p>
        </p:txBody>
      </p:sp>
      <p:sp>
        <p:nvSpPr>
          <p:cNvPr id="18" name="Text Placeholder 20"/>
          <p:cNvSpPr>
            <a:spLocks noGrp="1"/>
          </p:cNvSpPr>
          <p:nvPr>
            <p:ph type="body" sz="quarter" idx="28" hasCustomPrompt="1"/>
          </p:nvPr>
        </p:nvSpPr>
        <p:spPr>
          <a:xfrm>
            <a:off x="457200" y="1242717"/>
            <a:ext cx="8229600" cy="347976"/>
          </a:xfrm>
        </p:spPr>
        <p:txBody>
          <a:bodyPr lIns="0" rIns="0" anchor="t" anchorCtr="0">
            <a:noAutofit/>
          </a:bodyPr>
          <a:lstStyle>
            <a:lvl1pPr marL="0" indent="0" algn="ctr">
              <a:buNone/>
              <a:defRPr sz="1800" cap="none">
                <a:solidFill>
                  <a:srgbClr val="032952"/>
                </a:solidFill>
                <a:latin typeface="Arial"/>
              </a:defRPr>
            </a:lvl1pPr>
          </a:lstStyle>
          <a:p>
            <a:r>
              <a:rPr lang="en-US" dirty="0"/>
              <a:t>Subject</a:t>
            </a:r>
            <a:endParaRPr lang="en-US" b="0" i="0" dirty="0">
              <a:solidFill>
                <a:srgbClr val="032952"/>
              </a:solidFill>
              <a:latin typeface="Arial"/>
              <a:cs typeface="Arial"/>
            </a:endParaRPr>
          </a:p>
        </p:txBody>
      </p:sp>
    </p:spTree>
    <p:extLst>
      <p:ext uri="{BB962C8B-B14F-4D97-AF65-F5344CB8AC3E}">
        <p14:creationId xmlns:p14="http://schemas.microsoft.com/office/powerpoint/2010/main" val="118736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10286" y="6172200"/>
            <a:ext cx="914400" cy="369332"/>
          </a:xfrm>
          <a:prstGeom prst="rect">
            <a:avLst/>
          </a:prstGeom>
          <a:noFill/>
        </p:spPr>
        <p:txBody>
          <a:bodyPr>
            <a:spAutoFit/>
          </a:bodyPr>
          <a:lstStyle/>
          <a:p>
            <a:pPr algn="r" fontAlgn="base">
              <a:spcBef>
                <a:spcPct val="0"/>
              </a:spcBef>
              <a:spcAft>
                <a:spcPct val="0"/>
              </a:spcAft>
            </a:pPr>
            <a:fld id="{3F7BD418-C619-478C-8B58-2441F09762DD}" type="slidenum">
              <a:rPr lang="en-US">
                <a:solidFill>
                  <a:srgbClr val="000000"/>
                </a:solidFill>
              </a:rPr>
              <a:pPr algn="r" fontAlgn="base">
                <a:spcBef>
                  <a:spcPct val="0"/>
                </a:spcBef>
                <a:spcAft>
                  <a:spcPct val="0"/>
                </a:spcAft>
              </a:pPr>
              <a:t>‹#›</a:t>
            </a:fld>
            <a:endParaRPr lang="en-US" dirty="0">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 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069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Table Slide</a:t>
            </a:r>
          </a:p>
        </p:txBody>
      </p:sp>
      <p:sp>
        <p:nvSpPr>
          <p:cNvPr id="6" name="Table Placeholder 3"/>
          <p:cNvSpPr>
            <a:spLocks noGrp="1"/>
          </p:cNvSpPr>
          <p:nvPr>
            <p:ph type="tbl" sz="quarter" idx="13"/>
          </p:nvPr>
        </p:nvSpPr>
        <p:spPr>
          <a:xfrm>
            <a:off x="492477" y="1759396"/>
            <a:ext cx="8194323" cy="4267426"/>
          </a:xfrm>
        </p:spPr>
        <p:txBody>
          <a:bodyPr/>
          <a:lstStyle/>
          <a:p>
            <a:r>
              <a:rPr lang="en-US"/>
              <a:t>Click icon to add table</a:t>
            </a:r>
            <a:endParaRPr lang="en-US" dirty="0"/>
          </a:p>
        </p:txBody>
      </p:sp>
      <p:sp>
        <p:nvSpPr>
          <p:cNvPr id="3" name="Date Placeholder 2"/>
          <p:cNvSpPr>
            <a:spLocks noGrp="1"/>
          </p:cNvSpPr>
          <p:nvPr>
            <p:ph type="dt" sz="half" idx="15"/>
          </p:nvPr>
        </p:nvSpPr>
        <p:spPr/>
        <p:txBody>
          <a:bodyPr/>
          <a:lstStyle/>
          <a:p>
            <a:fld id="{58B11DE7-9768-FD40-83D1-D02E11C5B70E}" type="datetime1">
              <a:rPr lang="en-US" smtClean="0">
                <a:solidFill>
                  <a:srgbClr val="032952"/>
                </a:solidFill>
              </a:rPr>
              <a:t>11/7/2019</a:t>
            </a:fld>
            <a:endParaRPr lang="en-US" dirty="0">
              <a:solidFill>
                <a:srgbClr val="032952"/>
              </a:solidFill>
            </a:endParaRPr>
          </a:p>
        </p:txBody>
      </p:sp>
      <p:sp>
        <p:nvSpPr>
          <p:cNvPr id="4" name="Footer Placeholder 3"/>
          <p:cNvSpPr>
            <a:spLocks noGrp="1"/>
          </p:cNvSpPr>
          <p:nvPr>
            <p:ph type="ftr" sz="quarter" idx="16"/>
          </p:nvPr>
        </p:nvSpPr>
        <p:spPr/>
        <p:txBody>
          <a:bodyPr/>
          <a:lstStyle/>
          <a:p>
            <a:r>
              <a:rPr lang="en-US"/>
              <a:t>Proprietary and Confidential</a:t>
            </a:r>
            <a:endParaRPr lang="en-US" dirty="0"/>
          </a:p>
        </p:txBody>
      </p:sp>
      <p:sp>
        <p:nvSpPr>
          <p:cNvPr id="5" name="Slide Number Placeholder 4"/>
          <p:cNvSpPr>
            <a:spLocks noGrp="1"/>
          </p:cNvSpPr>
          <p:nvPr>
            <p:ph type="sldNum" sz="quarter" idx="17"/>
          </p:nvPr>
        </p:nvSpPr>
        <p:spPr/>
        <p:txBody>
          <a:bodyPr/>
          <a:lstStyle/>
          <a:p>
            <a:r>
              <a:rPr lang="en-US"/>
              <a:t>//  </a:t>
            </a:r>
            <a:fld id="{6AB11843-519A-E44F-B263-B4669ECE9EEE}" type="slidenum">
              <a:rPr lang="en-US" smtClean="0"/>
              <a:pPr/>
              <a:t>‹#›</a:t>
            </a:fld>
            <a:endParaRPr lang="en-US" dirty="0"/>
          </a:p>
        </p:txBody>
      </p:sp>
      <p:sp>
        <p:nvSpPr>
          <p:cNvPr id="11" name="Text Placeholder 20"/>
          <p:cNvSpPr>
            <a:spLocks noGrp="1"/>
          </p:cNvSpPr>
          <p:nvPr>
            <p:ph type="body" sz="quarter" idx="28" hasCustomPrompt="1"/>
          </p:nvPr>
        </p:nvSpPr>
        <p:spPr>
          <a:xfrm>
            <a:off x="457200" y="1242717"/>
            <a:ext cx="8229600" cy="347976"/>
          </a:xfrm>
          <a:solidFill>
            <a:srgbClr val="18376A"/>
          </a:solidFill>
          <a:ln>
            <a:noFill/>
          </a:ln>
        </p:spPr>
        <p:txBody>
          <a:bodyPr lIns="0" rIns="0" anchor="t" anchorCtr="0">
            <a:noAutofit/>
          </a:bodyPr>
          <a:lstStyle>
            <a:lvl1pPr marL="0" indent="0" algn="ctr">
              <a:buNone/>
              <a:defRPr sz="1800" cap="none">
                <a:solidFill>
                  <a:schemeClr val="bg1"/>
                </a:solidFill>
                <a:latin typeface="Arial"/>
              </a:defRPr>
            </a:lvl1pPr>
          </a:lstStyle>
          <a:p>
            <a:r>
              <a:rPr lang="en-US" dirty="0"/>
              <a:t>Subject</a:t>
            </a:r>
            <a:endParaRPr lang="en-US" b="0" i="0" dirty="0">
              <a:solidFill>
                <a:srgbClr val="032952"/>
              </a:solidFill>
              <a:latin typeface="Arial"/>
              <a:cs typeface="Arial"/>
            </a:endParaRPr>
          </a:p>
        </p:txBody>
      </p:sp>
    </p:spTree>
    <p:extLst>
      <p:ext uri="{BB962C8B-B14F-4D97-AF65-F5344CB8AC3E}">
        <p14:creationId xmlns:p14="http://schemas.microsoft.com/office/powerpoint/2010/main" val="297179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abl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9630"/>
            <a:ext cx="8229600" cy="354107"/>
          </a:xfrm>
        </p:spPr>
        <p:txBody>
          <a:bodyPr>
            <a:normAutofit/>
          </a:bodyPr>
          <a:lstStyle>
            <a:lvl1pPr algn="l">
              <a:defRPr sz="2800" b="0" i="0" baseline="0">
                <a:solidFill>
                  <a:srgbClr val="032952"/>
                </a:solidFill>
                <a:latin typeface="Arial"/>
                <a:cs typeface="Arial"/>
              </a:defRPr>
            </a:lvl1pPr>
          </a:lstStyle>
          <a:p>
            <a:r>
              <a:rPr lang="en-US" dirty="0"/>
              <a:t>Two Column Table Slide</a:t>
            </a:r>
          </a:p>
        </p:txBody>
      </p:sp>
      <p:sp>
        <p:nvSpPr>
          <p:cNvPr id="36" name="Text Placeholder 32"/>
          <p:cNvSpPr>
            <a:spLocks noGrp="1"/>
          </p:cNvSpPr>
          <p:nvPr>
            <p:ph type="body" sz="quarter" idx="12"/>
          </p:nvPr>
        </p:nvSpPr>
        <p:spPr>
          <a:xfrm>
            <a:off x="4678362" y="1231900"/>
            <a:ext cx="4008438" cy="319878"/>
          </a:xfrm>
          <a:solidFill>
            <a:srgbClr val="18376A"/>
          </a:solidFill>
        </p:spPr>
        <p:txBody>
          <a:bodyPr anchor="ctr">
            <a:noAutofit/>
          </a:bodyPr>
          <a:lstStyle>
            <a:lvl1pPr marL="0" indent="0" algn="ctr">
              <a:spcBef>
                <a:spcPts val="0"/>
              </a:spcBef>
              <a:buNone/>
              <a:defRPr sz="1800" cap="none">
                <a:solidFill>
                  <a:schemeClr val="bg1"/>
                </a:solidFill>
                <a:latin typeface="Arial"/>
              </a:defRPr>
            </a:lvl1pPr>
          </a:lstStyle>
          <a:p>
            <a:pPr lvl="0"/>
            <a:r>
              <a:rPr lang="en-US"/>
              <a:t>Click to edit Master text styles</a:t>
            </a:r>
          </a:p>
        </p:txBody>
      </p:sp>
      <p:sp>
        <p:nvSpPr>
          <p:cNvPr id="4" name="Table Placeholder 3"/>
          <p:cNvSpPr>
            <a:spLocks noGrp="1"/>
          </p:cNvSpPr>
          <p:nvPr>
            <p:ph type="tbl" sz="quarter" idx="13"/>
          </p:nvPr>
        </p:nvSpPr>
        <p:spPr>
          <a:xfrm>
            <a:off x="492477" y="1943100"/>
            <a:ext cx="4008437" cy="4083722"/>
          </a:xfrm>
        </p:spPr>
        <p:txBody>
          <a:bodyPr/>
          <a:lstStyle/>
          <a:p>
            <a:r>
              <a:rPr lang="en-US"/>
              <a:t>Click icon to add table</a:t>
            </a:r>
            <a:endParaRPr lang="en-US" dirty="0"/>
          </a:p>
        </p:txBody>
      </p:sp>
      <p:sp>
        <p:nvSpPr>
          <p:cNvPr id="17" name="Text Placeholder 32"/>
          <p:cNvSpPr>
            <a:spLocks noGrp="1"/>
          </p:cNvSpPr>
          <p:nvPr>
            <p:ph type="body" sz="quarter" idx="14"/>
          </p:nvPr>
        </p:nvSpPr>
        <p:spPr>
          <a:xfrm>
            <a:off x="492477" y="1231900"/>
            <a:ext cx="4008438" cy="319878"/>
          </a:xfrm>
          <a:solidFill>
            <a:srgbClr val="18376A"/>
          </a:solidFill>
        </p:spPr>
        <p:txBody>
          <a:bodyPr anchor="ctr">
            <a:noAutofit/>
          </a:bodyPr>
          <a:lstStyle>
            <a:lvl1pPr marL="0" indent="0" algn="ctr">
              <a:spcBef>
                <a:spcPts val="0"/>
              </a:spcBef>
              <a:buNone/>
              <a:defRPr sz="1800" cap="none">
                <a:solidFill>
                  <a:schemeClr val="bg1"/>
                </a:solidFill>
                <a:latin typeface="Arial"/>
              </a:defRPr>
            </a:lvl1pPr>
          </a:lstStyle>
          <a:p>
            <a:pPr lvl="0"/>
            <a:r>
              <a:rPr lang="en-US"/>
              <a:t>Click to edit Master text styles</a:t>
            </a:r>
          </a:p>
        </p:txBody>
      </p:sp>
      <p:sp>
        <p:nvSpPr>
          <p:cNvPr id="18" name="Table Placeholder 3"/>
          <p:cNvSpPr>
            <a:spLocks noGrp="1"/>
          </p:cNvSpPr>
          <p:nvPr>
            <p:ph type="tbl" sz="quarter" idx="15"/>
          </p:nvPr>
        </p:nvSpPr>
        <p:spPr>
          <a:xfrm>
            <a:off x="4678362" y="1943100"/>
            <a:ext cx="4008437" cy="4083722"/>
          </a:xfrm>
        </p:spPr>
        <p:txBody>
          <a:bodyPr/>
          <a:lstStyle/>
          <a:p>
            <a:r>
              <a:rPr lang="en-US"/>
              <a:t>Click icon to add table</a:t>
            </a:r>
            <a:endParaRPr lang="en-US" dirty="0"/>
          </a:p>
        </p:txBody>
      </p:sp>
      <p:sp>
        <p:nvSpPr>
          <p:cNvPr id="3" name="Date Placeholder 2"/>
          <p:cNvSpPr>
            <a:spLocks noGrp="1"/>
          </p:cNvSpPr>
          <p:nvPr>
            <p:ph type="dt" sz="half" idx="16"/>
          </p:nvPr>
        </p:nvSpPr>
        <p:spPr/>
        <p:txBody>
          <a:bodyPr/>
          <a:lstStyle/>
          <a:p>
            <a:fld id="{58B11DE7-9768-FD40-83D1-D02E11C5B70E}" type="datetime1">
              <a:rPr lang="en-US" smtClean="0">
                <a:solidFill>
                  <a:srgbClr val="032952"/>
                </a:solidFill>
              </a:rPr>
              <a:t>11/7/2019</a:t>
            </a:fld>
            <a:endParaRPr lang="en-US" dirty="0">
              <a:solidFill>
                <a:srgbClr val="032952"/>
              </a:solidFill>
            </a:endParaRPr>
          </a:p>
        </p:txBody>
      </p:sp>
      <p:sp>
        <p:nvSpPr>
          <p:cNvPr id="5" name="Footer Placeholder 4"/>
          <p:cNvSpPr>
            <a:spLocks noGrp="1"/>
          </p:cNvSpPr>
          <p:nvPr>
            <p:ph type="ftr" sz="quarter" idx="17"/>
          </p:nvPr>
        </p:nvSpPr>
        <p:spPr/>
        <p:txBody>
          <a:bodyPr/>
          <a:lstStyle/>
          <a:p>
            <a:r>
              <a:rPr lang="en-US"/>
              <a:t>Proprietary and Confidential</a:t>
            </a:r>
            <a:endParaRPr lang="en-US" dirty="0"/>
          </a:p>
        </p:txBody>
      </p:sp>
      <p:sp>
        <p:nvSpPr>
          <p:cNvPr id="6" name="Slide Number Placeholder 5"/>
          <p:cNvSpPr>
            <a:spLocks noGrp="1"/>
          </p:cNvSpPr>
          <p:nvPr>
            <p:ph type="sldNum" sz="quarter" idx="18"/>
          </p:nvPr>
        </p:nvSpPr>
        <p:spPr/>
        <p:txBody>
          <a:bodyPr/>
          <a:lstStyle/>
          <a:p>
            <a:r>
              <a:rPr lang="en-US"/>
              <a:t>//  </a:t>
            </a:r>
            <a:fld id="{6AB11843-519A-E44F-B263-B4669ECE9EEE}" type="slidenum">
              <a:rPr lang="en-US" smtClean="0"/>
              <a:pPr/>
              <a:t>‹#›</a:t>
            </a:fld>
            <a:endParaRPr lang="en-US" dirty="0"/>
          </a:p>
        </p:txBody>
      </p:sp>
    </p:spTree>
    <p:extLst>
      <p:ext uri="{BB962C8B-B14F-4D97-AF65-F5344CB8AC3E}">
        <p14:creationId xmlns:p14="http://schemas.microsoft.com/office/powerpoint/2010/main" val="3470423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Photo Slide</a:t>
            </a:r>
          </a:p>
        </p:txBody>
      </p:sp>
      <p:sp>
        <p:nvSpPr>
          <p:cNvPr id="6" name="Picture Placeholder 3"/>
          <p:cNvSpPr>
            <a:spLocks noGrp="1"/>
          </p:cNvSpPr>
          <p:nvPr>
            <p:ph type="pic" sz="quarter" idx="13"/>
          </p:nvPr>
        </p:nvSpPr>
        <p:spPr>
          <a:xfrm>
            <a:off x="457200" y="1135401"/>
            <a:ext cx="8229600" cy="4507157"/>
          </a:xfrm>
        </p:spPr>
        <p:txBody>
          <a:bodyPr/>
          <a:lstStyle/>
          <a:p>
            <a:r>
              <a:rPr lang="en-US"/>
              <a:t>Drag picture to placeholder or click icon to add</a:t>
            </a:r>
            <a:endParaRPr lang="en-US" dirty="0"/>
          </a:p>
        </p:txBody>
      </p:sp>
      <p:sp>
        <p:nvSpPr>
          <p:cNvPr id="7" name="Text Placeholder 32"/>
          <p:cNvSpPr>
            <a:spLocks noGrp="1"/>
          </p:cNvSpPr>
          <p:nvPr>
            <p:ph type="body" sz="quarter" idx="14"/>
          </p:nvPr>
        </p:nvSpPr>
        <p:spPr>
          <a:xfrm>
            <a:off x="457200" y="5642558"/>
            <a:ext cx="8229600" cy="319878"/>
          </a:xfrm>
          <a:solidFill>
            <a:srgbClr val="18376A"/>
          </a:solidFill>
        </p:spPr>
        <p:txBody>
          <a:bodyPr anchor="ctr">
            <a:noAutofit/>
          </a:bodyPr>
          <a:lstStyle>
            <a:lvl1pPr marL="0" indent="0" algn="ctr">
              <a:spcBef>
                <a:spcPts val="0"/>
              </a:spcBef>
              <a:buNone/>
              <a:defRPr sz="1200" b="0" cap="none">
                <a:solidFill>
                  <a:schemeClr val="bg1"/>
                </a:solidFill>
                <a:latin typeface="Arial"/>
              </a:defRPr>
            </a:lvl1pPr>
          </a:lstStyle>
          <a:p>
            <a:pPr lvl="0"/>
            <a:r>
              <a:rPr lang="en-US"/>
              <a:t>Click to edit Master text styles</a:t>
            </a:r>
          </a:p>
        </p:txBody>
      </p:sp>
      <p:sp>
        <p:nvSpPr>
          <p:cNvPr id="3" name="Date Placeholder 2"/>
          <p:cNvSpPr>
            <a:spLocks noGrp="1"/>
          </p:cNvSpPr>
          <p:nvPr>
            <p:ph type="dt" sz="half" idx="15"/>
          </p:nvPr>
        </p:nvSpPr>
        <p:spPr/>
        <p:txBody>
          <a:bodyPr/>
          <a:lstStyle/>
          <a:p>
            <a:fld id="{58B11DE7-9768-FD40-83D1-D02E11C5B70E}" type="datetime1">
              <a:rPr lang="en-US" smtClean="0">
                <a:solidFill>
                  <a:srgbClr val="032952"/>
                </a:solidFill>
              </a:rPr>
              <a:t>11/7/2019</a:t>
            </a:fld>
            <a:endParaRPr lang="en-US" dirty="0">
              <a:solidFill>
                <a:srgbClr val="032952"/>
              </a:solidFill>
            </a:endParaRPr>
          </a:p>
        </p:txBody>
      </p:sp>
      <p:sp>
        <p:nvSpPr>
          <p:cNvPr id="4" name="Footer Placeholder 3"/>
          <p:cNvSpPr>
            <a:spLocks noGrp="1"/>
          </p:cNvSpPr>
          <p:nvPr>
            <p:ph type="ftr" sz="quarter" idx="16"/>
          </p:nvPr>
        </p:nvSpPr>
        <p:spPr/>
        <p:txBody>
          <a:bodyPr/>
          <a:lstStyle/>
          <a:p>
            <a:r>
              <a:rPr lang="en-US"/>
              <a:t>Proprietary and Confidential</a:t>
            </a:r>
            <a:endParaRPr lang="en-US" dirty="0"/>
          </a:p>
        </p:txBody>
      </p:sp>
      <p:sp>
        <p:nvSpPr>
          <p:cNvPr id="5" name="Slide Number Placeholder 4"/>
          <p:cNvSpPr>
            <a:spLocks noGrp="1"/>
          </p:cNvSpPr>
          <p:nvPr>
            <p:ph type="sldNum" sz="quarter" idx="17"/>
          </p:nvPr>
        </p:nvSpPr>
        <p:spPr/>
        <p:txBody>
          <a:bodyPr/>
          <a:lstStyle/>
          <a:p>
            <a:r>
              <a:rPr lang="en-US"/>
              <a:t>//  </a:t>
            </a:r>
            <a:fld id="{6AB11843-519A-E44F-B263-B4669ECE9EEE}" type="slidenum">
              <a:rPr lang="en-US" smtClean="0"/>
              <a:pPr/>
              <a:t>‹#›</a:t>
            </a:fld>
            <a:endParaRPr lang="en-US" dirty="0"/>
          </a:p>
        </p:txBody>
      </p:sp>
    </p:spTree>
    <p:extLst>
      <p:ext uri="{BB962C8B-B14F-4D97-AF65-F5344CB8AC3E}">
        <p14:creationId xmlns:p14="http://schemas.microsoft.com/office/powerpoint/2010/main" val="2431567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s with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9630"/>
            <a:ext cx="8229600" cy="354107"/>
          </a:xfrm>
        </p:spPr>
        <p:txBody>
          <a:bodyPr>
            <a:normAutofit/>
          </a:bodyPr>
          <a:lstStyle>
            <a:lvl1pPr algn="l">
              <a:defRPr sz="2800" b="0" i="0" baseline="0">
                <a:solidFill>
                  <a:srgbClr val="032952"/>
                </a:solidFill>
                <a:latin typeface="Arial"/>
                <a:cs typeface="Arial"/>
              </a:defRPr>
            </a:lvl1pPr>
          </a:lstStyle>
          <a:p>
            <a:r>
              <a:rPr lang="en-US" dirty="0"/>
              <a:t>Images with Text Slide</a:t>
            </a:r>
          </a:p>
        </p:txBody>
      </p:sp>
      <p:sp>
        <p:nvSpPr>
          <p:cNvPr id="17" name="TextBox 16"/>
          <p:cNvSpPr txBox="1"/>
          <p:nvPr userDrawn="1"/>
        </p:nvSpPr>
        <p:spPr>
          <a:xfrm>
            <a:off x="4092091" y="5138356"/>
            <a:ext cx="184666" cy="369332"/>
          </a:xfrm>
          <a:prstGeom prst="rect">
            <a:avLst/>
          </a:prstGeom>
          <a:noFill/>
        </p:spPr>
        <p:txBody>
          <a:bodyPr wrap="none" rtlCol="0">
            <a:spAutoFit/>
          </a:bodyPr>
          <a:lstStyle/>
          <a:p>
            <a:endParaRPr lang="en-US" dirty="0"/>
          </a:p>
        </p:txBody>
      </p:sp>
      <p:sp>
        <p:nvSpPr>
          <p:cNvPr id="4" name="Picture Placeholder 3"/>
          <p:cNvSpPr>
            <a:spLocks noGrp="1"/>
          </p:cNvSpPr>
          <p:nvPr>
            <p:ph type="pic" sz="quarter" idx="10"/>
          </p:nvPr>
        </p:nvSpPr>
        <p:spPr>
          <a:xfrm>
            <a:off x="492477" y="2520015"/>
            <a:ext cx="2641600" cy="2618342"/>
          </a:xfrm>
        </p:spPr>
        <p:txBody>
          <a:bodyPr/>
          <a:lstStyle/>
          <a:p>
            <a:r>
              <a:rPr lang="en-US"/>
              <a:t>Drag picture to placeholder or click icon to add</a:t>
            </a:r>
            <a:endParaRPr lang="en-US" dirty="0"/>
          </a:p>
        </p:txBody>
      </p:sp>
      <p:sp>
        <p:nvSpPr>
          <p:cNvPr id="14" name="Picture Placeholder 3"/>
          <p:cNvSpPr>
            <a:spLocks noGrp="1"/>
          </p:cNvSpPr>
          <p:nvPr>
            <p:ph type="pic" sz="quarter" idx="11"/>
          </p:nvPr>
        </p:nvSpPr>
        <p:spPr>
          <a:xfrm>
            <a:off x="3268838" y="2520015"/>
            <a:ext cx="2641600" cy="2618342"/>
          </a:xfrm>
        </p:spPr>
        <p:txBody>
          <a:bodyPr/>
          <a:lstStyle/>
          <a:p>
            <a:r>
              <a:rPr lang="en-US"/>
              <a:t>Drag picture to placeholder or click icon to add</a:t>
            </a:r>
          </a:p>
        </p:txBody>
      </p:sp>
      <p:sp>
        <p:nvSpPr>
          <p:cNvPr id="16" name="Picture Placeholder 3"/>
          <p:cNvSpPr>
            <a:spLocks noGrp="1"/>
          </p:cNvSpPr>
          <p:nvPr>
            <p:ph type="pic" sz="quarter" idx="12"/>
          </p:nvPr>
        </p:nvSpPr>
        <p:spPr>
          <a:xfrm>
            <a:off x="6045200" y="2520015"/>
            <a:ext cx="2641600" cy="2618342"/>
          </a:xfrm>
        </p:spPr>
        <p:txBody>
          <a:bodyPr/>
          <a:lstStyle/>
          <a:p>
            <a:r>
              <a:rPr lang="en-US"/>
              <a:t>Drag picture to placeholder or click icon to add</a:t>
            </a:r>
          </a:p>
        </p:txBody>
      </p:sp>
      <p:sp>
        <p:nvSpPr>
          <p:cNvPr id="19" name="Text Placeholder 32"/>
          <p:cNvSpPr>
            <a:spLocks noGrp="1"/>
          </p:cNvSpPr>
          <p:nvPr>
            <p:ph type="body" sz="quarter" idx="13" hasCustomPrompt="1"/>
          </p:nvPr>
        </p:nvSpPr>
        <p:spPr>
          <a:xfrm>
            <a:off x="492124" y="1231900"/>
            <a:ext cx="8194675" cy="566420"/>
          </a:xfrm>
          <a:solidFill>
            <a:srgbClr val="18376A"/>
          </a:solidFill>
        </p:spPr>
        <p:txBody>
          <a:bodyPr anchor="t">
            <a:noAutofit/>
          </a:bodyPr>
          <a:lstStyle>
            <a:lvl1pPr marL="0" indent="0" algn="ctr">
              <a:spcBef>
                <a:spcPts val="0"/>
              </a:spcBef>
              <a:buNone/>
              <a:defRPr sz="1800" cap="all">
                <a:solidFill>
                  <a:schemeClr val="bg1"/>
                </a:solidFill>
                <a:latin typeface="Arial"/>
              </a:defRPr>
            </a:lvl1pPr>
          </a:lstStyle>
          <a:p>
            <a:pPr algn="ctr"/>
            <a:r>
              <a:rPr lang="en-US" sz="1400" cap="none" dirty="0">
                <a:latin typeface="Arial"/>
              </a:rPr>
              <a:t>The overall goal of the Savari supported </a:t>
            </a:r>
            <a:r>
              <a:rPr lang="en-US" sz="1400" cap="none" dirty="0" err="1">
                <a:latin typeface="Arial"/>
              </a:rPr>
              <a:t>SmartCross</a:t>
            </a:r>
            <a:r>
              <a:rPr lang="en-US" sz="1400" cap="none" dirty="0">
                <a:latin typeface="Arial"/>
              </a:rPr>
              <a:t> system is </a:t>
            </a:r>
          </a:p>
          <a:p>
            <a:pPr algn="ctr"/>
            <a:r>
              <a:rPr lang="en-US" sz="1400" cap="none" dirty="0">
                <a:latin typeface="Arial"/>
              </a:rPr>
              <a:t>to make pedestrians an “active part” of the V2X landscape </a:t>
            </a:r>
          </a:p>
          <a:p>
            <a:pPr algn="ctr"/>
            <a:endParaRPr lang="en-US" sz="1400" cap="none" dirty="0">
              <a:latin typeface="Arial"/>
            </a:endParaRPr>
          </a:p>
        </p:txBody>
      </p:sp>
      <p:sp>
        <p:nvSpPr>
          <p:cNvPr id="7" name="Text Placeholder 6"/>
          <p:cNvSpPr>
            <a:spLocks noGrp="1"/>
          </p:cNvSpPr>
          <p:nvPr>
            <p:ph type="body" sz="quarter" idx="14" hasCustomPrompt="1"/>
          </p:nvPr>
        </p:nvSpPr>
        <p:spPr>
          <a:xfrm>
            <a:off x="924560" y="1961834"/>
            <a:ext cx="1798320" cy="355282"/>
          </a:xfrm>
        </p:spPr>
        <p:txBody>
          <a:bodyPr anchor="ctr">
            <a:normAutofit/>
          </a:bodyPr>
          <a:lstStyle>
            <a:lvl1pPr marL="0" indent="0" algn="l">
              <a:buNone/>
              <a:defRPr sz="1400" b="1" i="0" baseline="0">
                <a:solidFill>
                  <a:srgbClr val="18376A"/>
                </a:solidFill>
                <a:latin typeface="Arial"/>
              </a:defRPr>
            </a:lvl1pPr>
          </a:lstStyle>
          <a:p>
            <a:pPr lvl="0"/>
            <a:r>
              <a:rPr lang="en-US" dirty="0"/>
              <a:t>1. Pedestrian</a:t>
            </a:r>
          </a:p>
        </p:txBody>
      </p:sp>
      <p:sp>
        <p:nvSpPr>
          <p:cNvPr id="20" name="Text Placeholder 6"/>
          <p:cNvSpPr>
            <a:spLocks noGrp="1"/>
          </p:cNvSpPr>
          <p:nvPr>
            <p:ph type="body" sz="quarter" idx="15" hasCustomPrompt="1"/>
          </p:nvPr>
        </p:nvSpPr>
        <p:spPr>
          <a:xfrm>
            <a:off x="3667542" y="1961834"/>
            <a:ext cx="1798320" cy="355282"/>
          </a:xfrm>
        </p:spPr>
        <p:txBody>
          <a:bodyPr anchor="ctr">
            <a:normAutofit/>
          </a:bodyPr>
          <a:lstStyle>
            <a:lvl1pPr marL="0" indent="0" algn="l">
              <a:buNone/>
              <a:defRPr sz="1400" b="1" i="0" baseline="0">
                <a:solidFill>
                  <a:srgbClr val="18376A"/>
                </a:solidFill>
                <a:latin typeface="Arial"/>
              </a:defRPr>
            </a:lvl1pPr>
          </a:lstStyle>
          <a:p>
            <a:pPr lvl="0"/>
            <a:r>
              <a:rPr lang="en-US" dirty="0"/>
              <a:t>2. Bicyclists</a:t>
            </a:r>
          </a:p>
        </p:txBody>
      </p:sp>
      <p:sp>
        <p:nvSpPr>
          <p:cNvPr id="21" name="Text Placeholder 6"/>
          <p:cNvSpPr>
            <a:spLocks noGrp="1"/>
          </p:cNvSpPr>
          <p:nvPr>
            <p:ph type="body" sz="quarter" idx="16" hasCustomPrompt="1"/>
          </p:nvPr>
        </p:nvSpPr>
        <p:spPr>
          <a:xfrm>
            <a:off x="6420902" y="1961834"/>
            <a:ext cx="1798320" cy="456246"/>
          </a:xfrm>
        </p:spPr>
        <p:txBody>
          <a:bodyPr anchor="ctr">
            <a:noAutofit/>
          </a:bodyPr>
          <a:lstStyle>
            <a:lvl1pPr marL="0" indent="0" algn="l">
              <a:buNone/>
              <a:defRPr sz="1400" b="1" i="0" baseline="0">
                <a:solidFill>
                  <a:srgbClr val="18376A"/>
                </a:solidFill>
                <a:latin typeface="Arial"/>
              </a:defRPr>
            </a:lvl1pPr>
          </a:lstStyle>
          <a:p>
            <a:pPr lvl="0"/>
            <a:r>
              <a:rPr lang="en-US" dirty="0"/>
              <a:t>3. Visually &amp; Mobility 	Impaired</a:t>
            </a:r>
          </a:p>
        </p:txBody>
      </p:sp>
      <p:sp>
        <p:nvSpPr>
          <p:cNvPr id="10" name="Text Placeholder 9"/>
          <p:cNvSpPr>
            <a:spLocks noGrp="1"/>
          </p:cNvSpPr>
          <p:nvPr>
            <p:ph type="body" sz="quarter" idx="17" hasCustomPrompt="1"/>
          </p:nvPr>
        </p:nvSpPr>
        <p:spPr>
          <a:xfrm>
            <a:off x="492125" y="5250461"/>
            <a:ext cx="2641600" cy="904240"/>
          </a:xfrm>
          <a:solidFill>
            <a:srgbClr val="18376A"/>
          </a:solidFill>
        </p:spPr>
        <p:txBody>
          <a:bodyPr lIns="91440">
            <a:normAutofit/>
          </a:bodyPr>
          <a:lstStyle>
            <a:lvl1pPr marL="171450" indent="-171450">
              <a:buFont typeface="Arial"/>
              <a:buChar char="•"/>
              <a:defRPr sz="1100">
                <a:solidFill>
                  <a:srgbClr val="FFFFFF"/>
                </a:solidFill>
                <a:latin typeface="Arial"/>
              </a:defRPr>
            </a:lvl1pPr>
          </a:lstStyle>
          <a:p>
            <a:pPr lvl="0"/>
            <a:r>
              <a:rPr lang="en-US" dirty="0"/>
              <a:t>At intersections and midblock crossings</a:t>
            </a:r>
          </a:p>
          <a:p>
            <a:pPr lvl="0"/>
            <a:r>
              <a:rPr lang="en-US" dirty="0"/>
              <a:t>Serves as inexpensive in car notification system</a:t>
            </a:r>
          </a:p>
          <a:p>
            <a:pPr lvl="0"/>
            <a:endParaRPr lang="en-US" dirty="0"/>
          </a:p>
        </p:txBody>
      </p:sp>
      <p:sp>
        <p:nvSpPr>
          <p:cNvPr id="23" name="Text Placeholder 9"/>
          <p:cNvSpPr>
            <a:spLocks noGrp="1"/>
          </p:cNvSpPr>
          <p:nvPr>
            <p:ph type="body" sz="quarter" idx="18" hasCustomPrompt="1"/>
          </p:nvPr>
        </p:nvSpPr>
        <p:spPr>
          <a:xfrm>
            <a:off x="3268838" y="5250461"/>
            <a:ext cx="2641600" cy="904240"/>
          </a:xfrm>
          <a:solidFill>
            <a:srgbClr val="18376A"/>
          </a:solidFill>
        </p:spPr>
        <p:txBody>
          <a:bodyPr lIns="91440">
            <a:normAutofit/>
          </a:bodyPr>
          <a:lstStyle>
            <a:lvl1pPr marL="171450" indent="-171450">
              <a:buFont typeface="Arial"/>
              <a:buChar char="•"/>
              <a:defRPr sz="1100">
                <a:solidFill>
                  <a:srgbClr val="FFFFFF"/>
                </a:solidFill>
                <a:latin typeface="Arial"/>
              </a:defRPr>
            </a:lvl1pPr>
          </a:lstStyle>
          <a:p>
            <a:pPr lvl="0"/>
            <a:r>
              <a:rPr lang="en-US" dirty="0"/>
              <a:t>At intersections and midblock crossings</a:t>
            </a:r>
          </a:p>
          <a:p>
            <a:pPr lvl="0"/>
            <a:r>
              <a:rPr lang="en-US" dirty="0"/>
              <a:t>Serves as inexpensive in car notification system</a:t>
            </a:r>
          </a:p>
          <a:p>
            <a:pPr lvl="0"/>
            <a:endParaRPr lang="en-US" dirty="0"/>
          </a:p>
        </p:txBody>
      </p:sp>
      <p:sp>
        <p:nvSpPr>
          <p:cNvPr id="24" name="Text Placeholder 9"/>
          <p:cNvSpPr>
            <a:spLocks noGrp="1"/>
          </p:cNvSpPr>
          <p:nvPr>
            <p:ph type="body" sz="quarter" idx="19" hasCustomPrompt="1"/>
          </p:nvPr>
        </p:nvSpPr>
        <p:spPr>
          <a:xfrm>
            <a:off x="6045200" y="5250461"/>
            <a:ext cx="2641600" cy="904240"/>
          </a:xfrm>
          <a:solidFill>
            <a:srgbClr val="18376A"/>
          </a:solidFill>
        </p:spPr>
        <p:txBody>
          <a:bodyPr lIns="91440">
            <a:normAutofit/>
          </a:bodyPr>
          <a:lstStyle>
            <a:lvl1pPr marL="171450" indent="-171450">
              <a:buFont typeface="Arial"/>
              <a:buChar char="•"/>
              <a:defRPr sz="1100" baseline="0">
                <a:solidFill>
                  <a:srgbClr val="FFFFFF"/>
                </a:solidFill>
                <a:latin typeface="Arial"/>
              </a:defRPr>
            </a:lvl1pPr>
          </a:lstStyle>
          <a:p>
            <a:pPr lvl="0"/>
            <a:r>
              <a:rPr lang="en-US" dirty="0"/>
              <a:t>At intersections and midblock crossings</a:t>
            </a:r>
          </a:p>
          <a:p>
            <a:pPr lvl="0"/>
            <a:r>
              <a:rPr lang="en-US" dirty="0"/>
              <a:t>Serves as inexpensive in car notification system</a:t>
            </a:r>
          </a:p>
          <a:p>
            <a:pPr lvl="0"/>
            <a:endParaRPr lang="en-US" dirty="0"/>
          </a:p>
        </p:txBody>
      </p:sp>
      <p:sp>
        <p:nvSpPr>
          <p:cNvPr id="3" name="Date Placeholder 2"/>
          <p:cNvSpPr>
            <a:spLocks noGrp="1"/>
          </p:cNvSpPr>
          <p:nvPr>
            <p:ph type="dt" sz="half" idx="20"/>
          </p:nvPr>
        </p:nvSpPr>
        <p:spPr/>
        <p:txBody>
          <a:bodyPr/>
          <a:lstStyle/>
          <a:p>
            <a:fld id="{58B11DE7-9768-FD40-83D1-D02E11C5B70E}" type="datetime1">
              <a:rPr lang="en-US" smtClean="0">
                <a:solidFill>
                  <a:srgbClr val="032952"/>
                </a:solidFill>
              </a:rPr>
              <a:t>11/7/2019</a:t>
            </a:fld>
            <a:endParaRPr lang="en-US" dirty="0">
              <a:solidFill>
                <a:srgbClr val="032952"/>
              </a:solidFill>
            </a:endParaRPr>
          </a:p>
        </p:txBody>
      </p:sp>
      <p:sp>
        <p:nvSpPr>
          <p:cNvPr id="5" name="Footer Placeholder 4"/>
          <p:cNvSpPr>
            <a:spLocks noGrp="1"/>
          </p:cNvSpPr>
          <p:nvPr>
            <p:ph type="ftr" sz="quarter" idx="21"/>
          </p:nvPr>
        </p:nvSpPr>
        <p:spPr/>
        <p:txBody>
          <a:bodyPr/>
          <a:lstStyle/>
          <a:p>
            <a:r>
              <a:rPr lang="en-US"/>
              <a:t>Proprietary and Confidential</a:t>
            </a:r>
            <a:endParaRPr lang="en-US" dirty="0"/>
          </a:p>
        </p:txBody>
      </p:sp>
      <p:sp>
        <p:nvSpPr>
          <p:cNvPr id="6" name="Slide Number Placeholder 5"/>
          <p:cNvSpPr>
            <a:spLocks noGrp="1"/>
          </p:cNvSpPr>
          <p:nvPr>
            <p:ph type="sldNum" sz="quarter" idx="22"/>
          </p:nvPr>
        </p:nvSpPr>
        <p:spPr/>
        <p:txBody>
          <a:bodyPr/>
          <a:lstStyle/>
          <a:p>
            <a:r>
              <a:rPr lang="en-US"/>
              <a:t>//  </a:t>
            </a:r>
            <a:fld id="{6AB11843-519A-E44F-B263-B4669ECE9EEE}" type="slidenum">
              <a:rPr lang="en-US" smtClean="0"/>
              <a:pPr/>
              <a:t>‹#›</a:t>
            </a:fld>
            <a:endParaRPr lang="en-US" dirty="0"/>
          </a:p>
        </p:txBody>
      </p:sp>
    </p:spTree>
    <p:extLst>
      <p:ext uri="{BB962C8B-B14F-4D97-AF65-F5344CB8AC3E}">
        <p14:creationId xmlns:p14="http://schemas.microsoft.com/office/powerpoint/2010/main" val="3783968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ew Section Blue Car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9512" y="776446"/>
            <a:ext cx="2800010" cy="354107"/>
          </a:xfrm>
        </p:spPr>
        <p:txBody>
          <a:bodyPr>
            <a:normAutofit/>
          </a:bodyPr>
          <a:lstStyle>
            <a:lvl1pPr algn="l">
              <a:defRPr sz="2800" b="0" i="0" baseline="0">
                <a:solidFill>
                  <a:srgbClr val="FFFFFF"/>
                </a:solidFill>
                <a:latin typeface="Arial"/>
                <a:cs typeface="Arial"/>
              </a:defRPr>
            </a:lvl1pPr>
          </a:lstStyle>
          <a:p>
            <a:r>
              <a:rPr lang="en-US" dirty="0"/>
              <a:t>New Section</a:t>
            </a:r>
          </a:p>
        </p:txBody>
      </p:sp>
      <p:pic>
        <p:nvPicPr>
          <p:cNvPr id="4" name="White_Hash-01.png" descr="/Users/jordanbrady/Dropbox (MLD)/mld_team_projects/Savari/DESIGN/Savari PPT/Final/Links/White_Hash-01.png"/>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5239512" y="1238207"/>
            <a:ext cx="3029712" cy="115824"/>
          </a:xfrm>
          <a:prstGeom prst="rect">
            <a:avLst/>
          </a:prstGeom>
        </p:spPr>
      </p:pic>
      <p:pic>
        <p:nvPicPr>
          <p:cNvPr id="14" name="Logo_Footer-01.png"/>
          <p:cNvPicPr>
            <a:picLocks noChangeAspect="1"/>
          </p:cNvPicPr>
          <p:nvPr userDrawn="1"/>
        </p:nvPicPr>
        <p:blipFill>
          <a:blip r:embed="rId5" r:link="rId6" cstate="print">
            <a:extLst>
              <a:ext uri="{28A0092B-C50C-407E-A947-70E740481C1C}">
                <a14:useLocalDpi xmlns:a14="http://schemas.microsoft.com/office/drawing/2010/main"/>
              </a:ext>
            </a:extLst>
          </a:blip>
          <a:stretch>
            <a:fillRect/>
          </a:stretch>
        </p:blipFill>
        <p:spPr>
          <a:xfrm>
            <a:off x="4039398" y="6343523"/>
            <a:ext cx="1426464" cy="377952"/>
          </a:xfrm>
          <a:prstGeom prst="rect">
            <a:avLst/>
          </a:prstGeom>
        </p:spPr>
      </p:pic>
      <p:sp>
        <p:nvSpPr>
          <p:cNvPr id="8" name="Footer Placeholder 4"/>
          <p:cNvSpPr>
            <a:spLocks noGrp="1"/>
          </p:cNvSpPr>
          <p:nvPr>
            <p:ph type="ftr" sz="quarter" idx="3"/>
          </p:nvPr>
        </p:nvSpPr>
        <p:spPr>
          <a:xfrm>
            <a:off x="457200" y="6388387"/>
            <a:ext cx="1916310" cy="365125"/>
          </a:xfrm>
          <a:prstGeom prst="rect">
            <a:avLst/>
          </a:prstGeom>
        </p:spPr>
        <p:txBody>
          <a:bodyPr vert="horz" lIns="0" tIns="45720" rIns="0" bIns="45720" rtlCol="0" anchor="ctr"/>
          <a:lstStyle>
            <a:lvl1pPr algn="l">
              <a:defRPr sz="900">
                <a:solidFill>
                  <a:schemeClr val="bg1"/>
                </a:solidFill>
              </a:defRPr>
            </a:lvl1pPr>
          </a:lstStyle>
          <a:p>
            <a:r>
              <a:rPr lang="en-US"/>
              <a:t>Proprietary and Confidential</a:t>
            </a:r>
            <a:endParaRPr lang="en-US" dirty="0"/>
          </a:p>
        </p:txBody>
      </p:sp>
      <p:sp>
        <p:nvSpPr>
          <p:cNvPr id="9" name="Date Placeholder 3"/>
          <p:cNvSpPr>
            <a:spLocks noGrp="1"/>
          </p:cNvSpPr>
          <p:nvPr>
            <p:ph type="dt" sz="half" idx="2"/>
          </p:nvPr>
        </p:nvSpPr>
        <p:spPr>
          <a:xfrm>
            <a:off x="7713060" y="6356350"/>
            <a:ext cx="635864" cy="365125"/>
          </a:xfrm>
          <a:prstGeom prst="rect">
            <a:avLst/>
          </a:prstGeom>
        </p:spPr>
        <p:txBody>
          <a:bodyPr vert="horz" lIns="0" tIns="45720" rIns="0" bIns="45720" rtlCol="0" anchor="ctr"/>
          <a:lstStyle>
            <a:lvl1pPr algn="r">
              <a:defRPr sz="900">
                <a:solidFill>
                  <a:srgbClr val="FFFFFF"/>
                </a:solidFill>
              </a:defRPr>
            </a:lvl1pPr>
          </a:lstStyle>
          <a:p>
            <a:fld id="{58B11DE7-9768-FD40-83D1-D02E11C5B70E}" type="datetime1">
              <a:rPr lang="en-US" smtClean="0"/>
              <a:pPr/>
              <a:t>11/7/2019</a:t>
            </a:fld>
            <a:endParaRPr lang="en-US" dirty="0"/>
          </a:p>
        </p:txBody>
      </p:sp>
      <p:sp>
        <p:nvSpPr>
          <p:cNvPr id="10" name="Slide Number Placeholder 5"/>
          <p:cNvSpPr>
            <a:spLocks noGrp="1"/>
          </p:cNvSpPr>
          <p:nvPr>
            <p:ph type="sldNum" sz="quarter" idx="4"/>
          </p:nvPr>
        </p:nvSpPr>
        <p:spPr>
          <a:xfrm>
            <a:off x="8182364" y="6356350"/>
            <a:ext cx="504435" cy="365125"/>
          </a:xfrm>
          <a:prstGeom prst="rect">
            <a:avLst/>
          </a:prstGeom>
        </p:spPr>
        <p:txBody>
          <a:bodyPr vert="horz" lIns="0" tIns="45720" rIns="0" bIns="45720" rtlCol="0" anchor="ctr"/>
          <a:lstStyle>
            <a:lvl1pPr algn="r">
              <a:defRPr sz="900">
                <a:solidFill>
                  <a:srgbClr val="FFFFFF"/>
                </a:solidFill>
              </a:defRPr>
            </a:lvl1pPr>
          </a:lstStyle>
          <a:p>
            <a:r>
              <a:rPr lang="en-US"/>
              <a:t>//  </a:t>
            </a:r>
            <a:fld id="{6AB11843-519A-E44F-B263-B4669ECE9EEE}" type="slidenum">
              <a:rPr lang="en-US" smtClean="0"/>
              <a:pPr/>
              <a:t>‹#›</a:t>
            </a:fld>
            <a:endParaRPr lang="en-US" dirty="0"/>
          </a:p>
        </p:txBody>
      </p:sp>
    </p:spTree>
    <p:extLst>
      <p:ext uri="{BB962C8B-B14F-4D97-AF65-F5344CB8AC3E}">
        <p14:creationId xmlns:p14="http://schemas.microsoft.com/office/powerpoint/2010/main" val="3950885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ew Section City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9512" y="777522"/>
            <a:ext cx="2800010" cy="354107"/>
          </a:xfrm>
        </p:spPr>
        <p:txBody>
          <a:bodyPr>
            <a:normAutofit/>
          </a:bodyPr>
          <a:lstStyle>
            <a:lvl1pPr algn="l">
              <a:defRPr sz="2800" b="0" i="0" baseline="0">
                <a:solidFill>
                  <a:srgbClr val="FFFFFF"/>
                </a:solidFill>
                <a:latin typeface="Arial"/>
                <a:cs typeface="Arial"/>
              </a:defRPr>
            </a:lvl1pPr>
          </a:lstStyle>
          <a:p>
            <a:r>
              <a:rPr lang="en-US" dirty="0"/>
              <a:t>New Section</a:t>
            </a:r>
          </a:p>
        </p:txBody>
      </p:sp>
      <p:pic>
        <p:nvPicPr>
          <p:cNvPr id="4" name="White_Hash-01.png" descr="/Users/jordanbrady/Dropbox (MLD)/mld_team_projects/Savari/DESIGN/Savari PPT/Final/Links/White_Hash-01.png"/>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5239512" y="1239283"/>
            <a:ext cx="3029712" cy="115824"/>
          </a:xfrm>
          <a:prstGeom prst="rect">
            <a:avLst/>
          </a:prstGeom>
        </p:spPr>
      </p:pic>
      <p:pic>
        <p:nvPicPr>
          <p:cNvPr id="18" name="Logo_Footer-01.png"/>
          <p:cNvPicPr>
            <a:picLocks noChangeAspect="1"/>
          </p:cNvPicPr>
          <p:nvPr userDrawn="1"/>
        </p:nvPicPr>
        <p:blipFill>
          <a:blip r:embed="rId5" r:link="rId6" cstate="print">
            <a:extLst>
              <a:ext uri="{28A0092B-C50C-407E-A947-70E740481C1C}">
                <a14:useLocalDpi xmlns:a14="http://schemas.microsoft.com/office/drawing/2010/main"/>
              </a:ext>
            </a:extLst>
          </a:blip>
          <a:stretch>
            <a:fillRect/>
          </a:stretch>
        </p:blipFill>
        <p:spPr>
          <a:xfrm>
            <a:off x="4039398" y="6343523"/>
            <a:ext cx="1426464" cy="377952"/>
          </a:xfrm>
          <a:prstGeom prst="rect">
            <a:avLst/>
          </a:prstGeom>
        </p:spPr>
      </p:pic>
      <p:sp>
        <p:nvSpPr>
          <p:cNvPr id="8" name="Footer Placeholder 4"/>
          <p:cNvSpPr>
            <a:spLocks noGrp="1"/>
          </p:cNvSpPr>
          <p:nvPr>
            <p:ph type="ftr" sz="quarter" idx="3"/>
          </p:nvPr>
        </p:nvSpPr>
        <p:spPr>
          <a:xfrm>
            <a:off x="457200" y="6388387"/>
            <a:ext cx="1916310" cy="365125"/>
          </a:xfrm>
          <a:prstGeom prst="rect">
            <a:avLst/>
          </a:prstGeom>
        </p:spPr>
        <p:txBody>
          <a:bodyPr vert="horz" lIns="0" tIns="45720" rIns="0" bIns="45720" rtlCol="0" anchor="ctr"/>
          <a:lstStyle>
            <a:lvl1pPr algn="l">
              <a:defRPr sz="900">
                <a:solidFill>
                  <a:schemeClr val="bg1"/>
                </a:solidFill>
              </a:defRPr>
            </a:lvl1pPr>
          </a:lstStyle>
          <a:p>
            <a:r>
              <a:rPr lang="en-US"/>
              <a:t>Proprietary and Confidential</a:t>
            </a:r>
            <a:endParaRPr lang="en-US" dirty="0"/>
          </a:p>
        </p:txBody>
      </p:sp>
      <p:sp>
        <p:nvSpPr>
          <p:cNvPr id="9" name="Date Placeholder 3"/>
          <p:cNvSpPr>
            <a:spLocks noGrp="1"/>
          </p:cNvSpPr>
          <p:nvPr>
            <p:ph type="dt" sz="half" idx="2"/>
          </p:nvPr>
        </p:nvSpPr>
        <p:spPr>
          <a:xfrm>
            <a:off x="7713060" y="6356350"/>
            <a:ext cx="635864" cy="365125"/>
          </a:xfrm>
          <a:prstGeom prst="rect">
            <a:avLst/>
          </a:prstGeom>
        </p:spPr>
        <p:txBody>
          <a:bodyPr vert="horz" lIns="0" tIns="45720" rIns="0" bIns="45720" rtlCol="0" anchor="ctr"/>
          <a:lstStyle>
            <a:lvl1pPr algn="r">
              <a:defRPr sz="900">
                <a:solidFill>
                  <a:srgbClr val="FFFFFF"/>
                </a:solidFill>
              </a:defRPr>
            </a:lvl1pPr>
          </a:lstStyle>
          <a:p>
            <a:fld id="{58B11DE7-9768-FD40-83D1-D02E11C5B70E}" type="datetime1">
              <a:rPr lang="en-US" smtClean="0"/>
              <a:pPr/>
              <a:t>11/7/2019</a:t>
            </a:fld>
            <a:endParaRPr lang="en-US" dirty="0"/>
          </a:p>
        </p:txBody>
      </p:sp>
      <p:sp>
        <p:nvSpPr>
          <p:cNvPr id="10" name="Slide Number Placeholder 5"/>
          <p:cNvSpPr>
            <a:spLocks noGrp="1"/>
          </p:cNvSpPr>
          <p:nvPr>
            <p:ph type="sldNum" sz="quarter" idx="4"/>
          </p:nvPr>
        </p:nvSpPr>
        <p:spPr>
          <a:xfrm>
            <a:off x="8182364" y="6356350"/>
            <a:ext cx="504435" cy="365125"/>
          </a:xfrm>
          <a:prstGeom prst="rect">
            <a:avLst/>
          </a:prstGeom>
        </p:spPr>
        <p:txBody>
          <a:bodyPr vert="horz" lIns="0" tIns="45720" rIns="0" bIns="45720" rtlCol="0" anchor="ctr"/>
          <a:lstStyle>
            <a:lvl1pPr algn="r">
              <a:defRPr sz="900">
                <a:solidFill>
                  <a:srgbClr val="FFFFFF"/>
                </a:solidFill>
              </a:defRPr>
            </a:lvl1pPr>
          </a:lstStyle>
          <a:p>
            <a:r>
              <a:rPr lang="en-US"/>
              <a:t>//  </a:t>
            </a:r>
            <a:fld id="{6AB11843-519A-E44F-B263-B4669ECE9EEE}" type="slidenum">
              <a:rPr lang="en-US" smtClean="0"/>
              <a:pPr/>
              <a:t>‹#›</a:t>
            </a:fld>
            <a:endParaRPr lang="en-US" dirty="0"/>
          </a:p>
        </p:txBody>
      </p:sp>
    </p:spTree>
    <p:extLst>
      <p:ext uri="{BB962C8B-B14F-4D97-AF65-F5344CB8AC3E}">
        <p14:creationId xmlns:p14="http://schemas.microsoft.com/office/powerpoint/2010/main" val="1086544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Blu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9630"/>
            <a:ext cx="8229600" cy="354107"/>
          </a:xfrm>
        </p:spPr>
        <p:txBody>
          <a:bodyPr>
            <a:normAutofit/>
          </a:bodyPr>
          <a:lstStyle>
            <a:lvl1pPr algn="l">
              <a:defRPr sz="2800" b="0" i="0" baseline="0">
                <a:solidFill>
                  <a:srgbClr val="FFFFFF"/>
                </a:solidFill>
                <a:latin typeface="Arial"/>
                <a:cs typeface="Arial"/>
              </a:defRPr>
            </a:lvl1pPr>
          </a:lstStyle>
          <a:p>
            <a:r>
              <a:rPr lang="en-US" dirty="0"/>
              <a:t>Thank You Slide</a:t>
            </a:r>
          </a:p>
        </p:txBody>
      </p:sp>
      <p:pic>
        <p:nvPicPr>
          <p:cNvPr id="6" name="Picture 5"/>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492477" y="814012"/>
            <a:ext cx="2459736" cy="94034"/>
          </a:xfrm>
          <a:prstGeom prst="rect">
            <a:avLst/>
          </a:prstGeom>
        </p:spPr>
      </p:pic>
      <p:pic>
        <p:nvPicPr>
          <p:cNvPr id="4" name="Large_Logo_White-01.png" descr="/Users/jordanbrady/Dropbox (MLD)/mld_team_projects/Savari/DESIGN/Savari PPT/Final/Links/Large_Logo_White-01.png"/>
          <p:cNvPicPr>
            <a:picLocks noChangeAspect="1"/>
          </p:cNvPicPr>
          <p:nvPr userDrawn="1"/>
        </p:nvPicPr>
        <p:blipFill>
          <a:blip r:embed="rId5" r:link="rId6" cstate="print">
            <a:extLst>
              <a:ext uri="{28A0092B-C50C-407E-A947-70E740481C1C}">
                <a14:useLocalDpi xmlns:a14="http://schemas.microsoft.com/office/drawing/2010/main"/>
              </a:ext>
            </a:extLst>
          </a:blip>
          <a:stretch>
            <a:fillRect/>
          </a:stretch>
        </p:blipFill>
        <p:spPr>
          <a:xfrm>
            <a:off x="3190411" y="1925006"/>
            <a:ext cx="2758440" cy="734568"/>
          </a:xfrm>
          <a:prstGeom prst="rect">
            <a:avLst/>
          </a:prstGeom>
        </p:spPr>
      </p:pic>
      <p:sp>
        <p:nvSpPr>
          <p:cNvPr id="14" name="TextBox 13"/>
          <p:cNvSpPr txBox="1"/>
          <p:nvPr userDrawn="1"/>
        </p:nvSpPr>
        <p:spPr>
          <a:xfrm>
            <a:off x="3380655" y="2767744"/>
            <a:ext cx="2420292" cy="1708160"/>
          </a:xfrm>
          <a:prstGeom prst="rect">
            <a:avLst/>
          </a:prstGeom>
          <a:noFill/>
        </p:spPr>
        <p:txBody>
          <a:bodyPr wrap="non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lang="en-US" sz="1800" b="0" i="0" kern="0" cap="none" baseline="0" dirty="0">
                <a:solidFill>
                  <a:srgbClr val="FFFFFF"/>
                </a:solidFill>
                <a:latin typeface="+mj-lt"/>
              </a:rPr>
              <a:t>E	sales@savari.net</a:t>
            </a:r>
          </a:p>
          <a:p>
            <a:pPr marL="0" marR="0" lvl="0" indent="0" algn="l" defTabSz="457200" rtl="0" eaLnBrk="1" fontAlgn="auto" latinLnBrk="0" hangingPunct="1">
              <a:lnSpc>
                <a:spcPct val="200000"/>
              </a:lnSpc>
              <a:spcBef>
                <a:spcPts val="0"/>
              </a:spcBef>
              <a:spcAft>
                <a:spcPts val="0"/>
              </a:spcAft>
              <a:buClrTx/>
              <a:buSzTx/>
              <a:buFontTx/>
              <a:buNone/>
              <a:tabLst/>
              <a:defRPr/>
            </a:pPr>
            <a:r>
              <a:rPr lang="en-US" sz="1800" b="0" i="0" kern="0" cap="none" baseline="0" dirty="0">
                <a:solidFill>
                  <a:srgbClr val="FFFFFF"/>
                </a:solidFill>
                <a:latin typeface="+mj-lt"/>
              </a:rPr>
              <a:t>P	+1 408 833 6369</a:t>
            </a:r>
          </a:p>
          <a:p>
            <a:pPr lvl="0">
              <a:lnSpc>
                <a:spcPct val="200000"/>
              </a:lnSpc>
            </a:pPr>
            <a:r>
              <a:rPr lang="en-US" sz="1800" b="0" i="0" kern="0" cap="none" baseline="0" dirty="0">
                <a:solidFill>
                  <a:srgbClr val="FFFFFF"/>
                </a:solidFill>
                <a:latin typeface="+mj-lt"/>
              </a:rPr>
              <a:t>W	</a:t>
            </a:r>
            <a:r>
              <a:rPr lang="en-US" sz="1800" b="0" i="0" kern="0" cap="none" baseline="0" dirty="0" err="1">
                <a:solidFill>
                  <a:srgbClr val="FFFFFF"/>
                </a:solidFill>
                <a:latin typeface="+mj-lt"/>
              </a:rPr>
              <a:t>savari.net</a:t>
            </a:r>
            <a:endParaRPr lang="en-US" sz="1800" b="0" i="0" kern="0" cap="none" baseline="0" dirty="0">
              <a:solidFill>
                <a:srgbClr val="FFFFFF"/>
              </a:solidFill>
              <a:latin typeface="+mj-lt"/>
            </a:endParaRPr>
          </a:p>
        </p:txBody>
      </p:sp>
      <p:pic>
        <p:nvPicPr>
          <p:cNvPr id="9" name="Logo_Footer-01.png"/>
          <p:cNvPicPr>
            <a:picLocks noChangeAspect="1"/>
          </p:cNvPicPr>
          <p:nvPr userDrawn="1"/>
        </p:nvPicPr>
        <p:blipFill>
          <a:blip r:embed="rId7" r:link="rId8" cstate="print">
            <a:extLst>
              <a:ext uri="{28A0092B-C50C-407E-A947-70E740481C1C}">
                <a14:useLocalDpi xmlns:a14="http://schemas.microsoft.com/office/drawing/2010/main"/>
              </a:ext>
            </a:extLst>
          </a:blip>
          <a:stretch>
            <a:fillRect/>
          </a:stretch>
        </p:blipFill>
        <p:spPr>
          <a:xfrm>
            <a:off x="4039398" y="6343523"/>
            <a:ext cx="1426464" cy="377952"/>
          </a:xfrm>
          <a:prstGeom prst="rect">
            <a:avLst/>
          </a:prstGeom>
        </p:spPr>
      </p:pic>
      <p:sp>
        <p:nvSpPr>
          <p:cNvPr id="10" name="Footer Placeholder 4"/>
          <p:cNvSpPr>
            <a:spLocks noGrp="1"/>
          </p:cNvSpPr>
          <p:nvPr>
            <p:ph type="ftr" sz="quarter" idx="3"/>
          </p:nvPr>
        </p:nvSpPr>
        <p:spPr>
          <a:xfrm>
            <a:off x="457200" y="6388387"/>
            <a:ext cx="1916310" cy="365125"/>
          </a:xfrm>
          <a:prstGeom prst="rect">
            <a:avLst/>
          </a:prstGeom>
        </p:spPr>
        <p:txBody>
          <a:bodyPr vert="horz" lIns="0" tIns="45720" rIns="0" bIns="45720" rtlCol="0" anchor="ctr"/>
          <a:lstStyle>
            <a:lvl1pPr algn="l">
              <a:defRPr sz="900">
                <a:solidFill>
                  <a:schemeClr val="bg1"/>
                </a:solidFill>
              </a:defRPr>
            </a:lvl1pPr>
          </a:lstStyle>
          <a:p>
            <a:r>
              <a:rPr lang="en-US"/>
              <a:t>Proprietary and Confidential</a:t>
            </a:r>
            <a:endParaRPr lang="en-US" dirty="0"/>
          </a:p>
        </p:txBody>
      </p:sp>
      <p:sp>
        <p:nvSpPr>
          <p:cNvPr id="11" name="Date Placeholder 3"/>
          <p:cNvSpPr>
            <a:spLocks noGrp="1"/>
          </p:cNvSpPr>
          <p:nvPr>
            <p:ph type="dt" sz="half" idx="2"/>
          </p:nvPr>
        </p:nvSpPr>
        <p:spPr>
          <a:xfrm>
            <a:off x="7713060" y="6356350"/>
            <a:ext cx="635864" cy="365125"/>
          </a:xfrm>
          <a:prstGeom prst="rect">
            <a:avLst/>
          </a:prstGeom>
        </p:spPr>
        <p:txBody>
          <a:bodyPr vert="horz" lIns="0" tIns="45720" rIns="0" bIns="45720" rtlCol="0" anchor="ctr"/>
          <a:lstStyle>
            <a:lvl1pPr algn="r">
              <a:defRPr sz="900">
                <a:solidFill>
                  <a:srgbClr val="FFFFFF"/>
                </a:solidFill>
              </a:defRPr>
            </a:lvl1pPr>
          </a:lstStyle>
          <a:p>
            <a:fld id="{58B11DE7-9768-FD40-83D1-D02E11C5B70E}" type="datetime1">
              <a:rPr lang="en-US" smtClean="0"/>
              <a:pPr/>
              <a:t>11/7/2019</a:t>
            </a:fld>
            <a:endParaRPr lang="en-US" dirty="0"/>
          </a:p>
        </p:txBody>
      </p:sp>
      <p:sp>
        <p:nvSpPr>
          <p:cNvPr id="12" name="Slide Number Placeholder 5"/>
          <p:cNvSpPr>
            <a:spLocks noGrp="1"/>
          </p:cNvSpPr>
          <p:nvPr>
            <p:ph type="sldNum" sz="quarter" idx="4"/>
          </p:nvPr>
        </p:nvSpPr>
        <p:spPr>
          <a:xfrm>
            <a:off x="8182364" y="6356350"/>
            <a:ext cx="504435" cy="365125"/>
          </a:xfrm>
          <a:prstGeom prst="rect">
            <a:avLst/>
          </a:prstGeom>
        </p:spPr>
        <p:txBody>
          <a:bodyPr vert="horz" lIns="0" tIns="45720" rIns="0" bIns="45720" rtlCol="0" anchor="ctr"/>
          <a:lstStyle>
            <a:lvl1pPr algn="r">
              <a:defRPr sz="900">
                <a:solidFill>
                  <a:srgbClr val="FFFFFF"/>
                </a:solidFill>
              </a:defRPr>
            </a:lvl1pPr>
          </a:lstStyle>
          <a:p>
            <a:r>
              <a:rPr lang="en-US"/>
              <a:t>//  </a:t>
            </a:r>
            <a:fld id="{6AB11843-519A-E44F-B263-B4669ECE9EEE}" type="slidenum">
              <a:rPr lang="en-US" smtClean="0"/>
              <a:pPr/>
              <a:t>‹#›</a:t>
            </a:fld>
            <a:endParaRPr lang="en-US" dirty="0"/>
          </a:p>
        </p:txBody>
      </p:sp>
    </p:spTree>
    <p:extLst>
      <p:ext uri="{BB962C8B-B14F-4D97-AF65-F5344CB8AC3E}">
        <p14:creationId xmlns:p14="http://schemas.microsoft.com/office/powerpoint/2010/main" val="4168661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City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9630"/>
            <a:ext cx="8229600" cy="354107"/>
          </a:xfrm>
        </p:spPr>
        <p:txBody>
          <a:bodyPr>
            <a:normAutofit/>
          </a:bodyPr>
          <a:lstStyle>
            <a:lvl1pPr algn="l">
              <a:defRPr sz="2800" b="0" i="0" baseline="0">
                <a:solidFill>
                  <a:srgbClr val="FFFFFF"/>
                </a:solidFill>
                <a:latin typeface="Arial"/>
                <a:cs typeface="Arial"/>
              </a:defRPr>
            </a:lvl1pPr>
          </a:lstStyle>
          <a:p>
            <a:r>
              <a:rPr lang="en-US" dirty="0"/>
              <a:t>Thank You Slide</a:t>
            </a:r>
          </a:p>
        </p:txBody>
      </p:sp>
      <p:pic>
        <p:nvPicPr>
          <p:cNvPr id="6" name="Picture 5"/>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492477" y="814012"/>
            <a:ext cx="2459736" cy="94034"/>
          </a:xfrm>
          <a:prstGeom prst="rect">
            <a:avLst/>
          </a:prstGeom>
        </p:spPr>
      </p:pic>
      <p:pic>
        <p:nvPicPr>
          <p:cNvPr id="4" name="Large_Logo_White-01.png"/>
          <p:cNvPicPr>
            <a:picLocks noChangeAspect="1"/>
          </p:cNvPicPr>
          <p:nvPr userDrawn="1"/>
        </p:nvPicPr>
        <p:blipFill>
          <a:blip r:embed="rId5" r:link="rId6" cstate="print">
            <a:extLst>
              <a:ext uri="{28A0092B-C50C-407E-A947-70E740481C1C}">
                <a14:useLocalDpi xmlns:a14="http://schemas.microsoft.com/office/drawing/2010/main"/>
              </a:ext>
            </a:extLst>
          </a:blip>
          <a:stretch>
            <a:fillRect/>
          </a:stretch>
        </p:blipFill>
        <p:spPr>
          <a:xfrm>
            <a:off x="4008327" y="1952860"/>
            <a:ext cx="2758440" cy="734568"/>
          </a:xfrm>
          <a:prstGeom prst="rect">
            <a:avLst/>
          </a:prstGeom>
        </p:spPr>
      </p:pic>
      <p:sp>
        <p:nvSpPr>
          <p:cNvPr id="5" name="TextBox 4"/>
          <p:cNvSpPr txBox="1"/>
          <p:nvPr userDrawn="1"/>
        </p:nvSpPr>
        <p:spPr>
          <a:xfrm>
            <a:off x="4195886" y="2863210"/>
            <a:ext cx="2531462" cy="1708160"/>
          </a:xfrm>
          <a:prstGeom prst="rect">
            <a:avLst/>
          </a:prstGeom>
          <a:noFill/>
        </p:spPr>
        <p:txBody>
          <a:bodyPr wrap="non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lang="en-US" sz="1800" b="1" i="0" kern="1400" cap="none" baseline="0" dirty="0">
                <a:solidFill>
                  <a:srgbClr val="032952"/>
                </a:solidFill>
                <a:latin typeface="+mn-lt"/>
                <a:cs typeface="Arial"/>
              </a:rPr>
              <a:t>E	sales@savari.net</a:t>
            </a:r>
          </a:p>
          <a:p>
            <a:pPr marL="0" marR="0" lvl="0" indent="0" algn="l" defTabSz="457200" rtl="0" eaLnBrk="1" fontAlgn="auto" latinLnBrk="0" hangingPunct="1">
              <a:lnSpc>
                <a:spcPct val="200000"/>
              </a:lnSpc>
              <a:spcBef>
                <a:spcPts val="0"/>
              </a:spcBef>
              <a:spcAft>
                <a:spcPts val="0"/>
              </a:spcAft>
              <a:buClrTx/>
              <a:buSzTx/>
              <a:buFontTx/>
              <a:buNone/>
              <a:tabLst/>
              <a:defRPr/>
            </a:pPr>
            <a:r>
              <a:rPr lang="en-US" sz="1800" b="1" i="0" kern="1400" cap="none" baseline="0" dirty="0">
                <a:solidFill>
                  <a:srgbClr val="032952"/>
                </a:solidFill>
                <a:latin typeface="+mn-lt"/>
              </a:rPr>
              <a:t>P	+1 408 833 6369</a:t>
            </a:r>
          </a:p>
          <a:p>
            <a:pPr marL="0" marR="0" lvl="0" indent="0" algn="l" defTabSz="457200" rtl="0" eaLnBrk="1" fontAlgn="auto" latinLnBrk="0" hangingPunct="1">
              <a:lnSpc>
                <a:spcPct val="200000"/>
              </a:lnSpc>
              <a:spcBef>
                <a:spcPts val="0"/>
              </a:spcBef>
              <a:spcAft>
                <a:spcPts val="0"/>
              </a:spcAft>
              <a:buClrTx/>
              <a:buSzTx/>
              <a:buFontTx/>
              <a:buNone/>
              <a:tabLst/>
              <a:defRPr/>
            </a:pPr>
            <a:r>
              <a:rPr lang="en-US" sz="1800" b="1" i="0" kern="1400" cap="none" baseline="0" dirty="0">
                <a:solidFill>
                  <a:srgbClr val="032952"/>
                </a:solidFill>
                <a:latin typeface="+mn-lt"/>
              </a:rPr>
              <a:t>W	</a:t>
            </a:r>
            <a:r>
              <a:rPr lang="en-US" sz="1800" b="1" i="0" kern="1400" cap="none" baseline="0" dirty="0" err="1">
                <a:solidFill>
                  <a:srgbClr val="032952"/>
                </a:solidFill>
                <a:latin typeface="+mn-lt"/>
              </a:rPr>
              <a:t>savari.net</a:t>
            </a:r>
            <a:endParaRPr lang="en-US" sz="1800" b="1" i="0" kern="1400" cap="none" baseline="0" dirty="0">
              <a:solidFill>
                <a:srgbClr val="032952"/>
              </a:solidFill>
              <a:latin typeface="+mn-lt"/>
            </a:endParaRPr>
          </a:p>
        </p:txBody>
      </p:sp>
      <p:sp>
        <p:nvSpPr>
          <p:cNvPr id="15" name="Footer Placeholder 4"/>
          <p:cNvSpPr>
            <a:spLocks noGrp="1"/>
          </p:cNvSpPr>
          <p:nvPr>
            <p:ph type="ftr" sz="quarter" idx="3"/>
          </p:nvPr>
        </p:nvSpPr>
        <p:spPr>
          <a:xfrm>
            <a:off x="457200" y="6388387"/>
            <a:ext cx="1916310" cy="365125"/>
          </a:xfrm>
          <a:prstGeom prst="rect">
            <a:avLst/>
          </a:prstGeom>
        </p:spPr>
        <p:txBody>
          <a:bodyPr vert="horz" lIns="0" tIns="45720" rIns="0" bIns="45720" rtlCol="0" anchor="ctr"/>
          <a:lstStyle>
            <a:lvl1pPr algn="l">
              <a:defRPr sz="900">
                <a:solidFill>
                  <a:schemeClr val="bg1"/>
                </a:solidFill>
              </a:defRPr>
            </a:lvl1pPr>
          </a:lstStyle>
          <a:p>
            <a:r>
              <a:rPr lang="en-US"/>
              <a:t>Proprietary and Confidential</a:t>
            </a:r>
            <a:endParaRPr lang="en-US" dirty="0"/>
          </a:p>
        </p:txBody>
      </p:sp>
      <p:sp>
        <p:nvSpPr>
          <p:cNvPr id="18" name="Date Placeholder 3"/>
          <p:cNvSpPr>
            <a:spLocks noGrp="1"/>
          </p:cNvSpPr>
          <p:nvPr>
            <p:ph type="dt" sz="half" idx="2"/>
          </p:nvPr>
        </p:nvSpPr>
        <p:spPr>
          <a:xfrm>
            <a:off x="7713060" y="6356350"/>
            <a:ext cx="635864" cy="365125"/>
          </a:xfrm>
          <a:prstGeom prst="rect">
            <a:avLst/>
          </a:prstGeom>
        </p:spPr>
        <p:txBody>
          <a:bodyPr vert="horz" lIns="0" tIns="45720" rIns="0" bIns="45720" rtlCol="0" anchor="ctr"/>
          <a:lstStyle>
            <a:lvl1pPr algn="r">
              <a:defRPr sz="900">
                <a:solidFill>
                  <a:schemeClr val="tx1">
                    <a:tint val="75000"/>
                  </a:schemeClr>
                </a:solidFill>
              </a:defRPr>
            </a:lvl1pPr>
          </a:lstStyle>
          <a:p>
            <a:fld id="{58B11DE7-9768-FD40-83D1-D02E11C5B70E}" type="datetime1">
              <a:rPr lang="en-US" smtClean="0">
                <a:solidFill>
                  <a:srgbClr val="032952"/>
                </a:solidFill>
              </a:rPr>
              <a:t>11/7/2019</a:t>
            </a:fld>
            <a:endParaRPr lang="en-US" dirty="0">
              <a:solidFill>
                <a:srgbClr val="032952"/>
              </a:solidFill>
            </a:endParaRPr>
          </a:p>
        </p:txBody>
      </p:sp>
      <p:sp>
        <p:nvSpPr>
          <p:cNvPr id="19" name="Slide Number Placeholder 5"/>
          <p:cNvSpPr>
            <a:spLocks noGrp="1"/>
          </p:cNvSpPr>
          <p:nvPr>
            <p:ph type="sldNum" sz="quarter" idx="4"/>
          </p:nvPr>
        </p:nvSpPr>
        <p:spPr>
          <a:xfrm>
            <a:off x="8182364" y="6356350"/>
            <a:ext cx="504435" cy="365125"/>
          </a:xfrm>
          <a:prstGeom prst="rect">
            <a:avLst/>
          </a:prstGeom>
        </p:spPr>
        <p:txBody>
          <a:bodyPr vert="horz" lIns="0" tIns="45720" rIns="0" bIns="45720" rtlCol="0" anchor="ctr"/>
          <a:lstStyle>
            <a:lvl1pPr algn="r">
              <a:defRPr sz="900">
                <a:solidFill>
                  <a:srgbClr val="032952"/>
                </a:solidFill>
              </a:defRPr>
            </a:lvl1pPr>
          </a:lstStyle>
          <a:p>
            <a:r>
              <a:rPr lang="en-US" dirty="0"/>
              <a:t>//  </a:t>
            </a:r>
            <a:fld id="{6AB11843-519A-E44F-B263-B4669ECE9EEE}" type="slidenum">
              <a:rPr lang="en-US" smtClean="0"/>
              <a:pPr/>
              <a:t>‹#›</a:t>
            </a:fld>
            <a:endParaRPr lang="en-US" dirty="0"/>
          </a:p>
        </p:txBody>
      </p:sp>
      <p:pic>
        <p:nvPicPr>
          <p:cNvPr id="20" name="Logo_Footer-01.png" descr="/Users/jordanbrady/Dropbox (MLD)/mld_team_projects/Savari/DESIGN/Savari PPT/Final/Links/Logo_Footer-01.png"/>
          <p:cNvPicPr>
            <a:picLocks noChangeAspect="1"/>
          </p:cNvPicPr>
          <p:nvPr userDrawn="1"/>
        </p:nvPicPr>
        <p:blipFill>
          <a:blip r:embed="rId5" r:link="rId7" cstate="print">
            <a:extLst>
              <a:ext uri="{28A0092B-C50C-407E-A947-70E740481C1C}">
                <a14:useLocalDpi xmlns:a14="http://schemas.microsoft.com/office/drawing/2010/main"/>
              </a:ext>
            </a:extLst>
          </a:blip>
          <a:stretch>
            <a:fillRect/>
          </a:stretch>
        </p:blipFill>
        <p:spPr>
          <a:xfrm>
            <a:off x="3888996" y="6361201"/>
            <a:ext cx="1426464" cy="377952"/>
          </a:xfrm>
          <a:prstGeom prst="rect">
            <a:avLst/>
          </a:prstGeom>
        </p:spPr>
      </p:pic>
    </p:spTree>
    <p:extLst>
      <p:ext uri="{BB962C8B-B14F-4D97-AF65-F5344CB8AC3E}">
        <p14:creationId xmlns:p14="http://schemas.microsoft.com/office/powerpoint/2010/main" val="2070216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93009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10286" y="6172200"/>
            <a:ext cx="914400" cy="369332"/>
          </a:xfrm>
          <a:prstGeom prst="rect">
            <a:avLst/>
          </a:prstGeom>
          <a:noFill/>
        </p:spPr>
        <p:txBody>
          <a:bodyPr>
            <a:spAutoFit/>
          </a:bodyPr>
          <a:lstStyle/>
          <a:p>
            <a:pPr algn="r" fontAlgn="base">
              <a:spcBef>
                <a:spcPct val="0"/>
              </a:spcBef>
              <a:spcAft>
                <a:spcPct val="0"/>
              </a:spcAft>
            </a:pPr>
            <a:fld id="{3F7BD418-C619-478C-8B58-2441F09762DD}" type="slidenum">
              <a:rPr lang="en-US">
                <a:solidFill>
                  <a:srgbClr val="000000"/>
                </a:solidFill>
              </a:rPr>
              <a:pPr algn="r" fontAlgn="base">
                <a:spcBef>
                  <a:spcPct val="0"/>
                </a:spcBef>
                <a:spcAft>
                  <a:spcPct val="0"/>
                </a:spcAft>
              </a:pPr>
              <a:t>‹#›</a:t>
            </a:fld>
            <a:endParaRPr lang="en-US" dirty="0">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 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781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981696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180072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87360"/>
            <a:ext cx="7772400" cy="1362075"/>
          </a:xfrm>
        </p:spPr>
        <p:txBody>
          <a:bodyPr anchor="b" anchorCtr="0"/>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722313" y="4249435"/>
            <a:ext cx="7772400" cy="1500187"/>
          </a:xfrm>
        </p:spPr>
        <p:txBody>
          <a:bodyPr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133541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962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962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983080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1218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933679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100913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387540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627971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279252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87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33281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87360"/>
            <a:ext cx="7772400" cy="1362075"/>
          </a:xfrm>
        </p:spPr>
        <p:txBody>
          <a:bodyPr anchor="b" anchorCtr="0"/>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722313" y="4249435"/>
            <a:ext cx="7772400" cy="1500187"/>
          </a:xfrm>
        </p:spPr>
        <p:txBody>
          <a:bodyPr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490973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6576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6576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954041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 Line Title Only">
    <p:spTree>
      <p:nvGrpSpPr>
        <p:cNvPr id="1" name=""/>
        <p:cNvGrpSpPr/>
        <p:nvPr/>
      </p:nvGrpSpPr>
      <p:grpSpPr>
        <a:xfrm>
          <a:off x="0" y="0"/>
          <a:ext cx="0" cy="0"/>
          <a:chOff x="0" y="0"/>
          <a:chExt cx="0" cy="0"/>
        </a:xfrm>
      </p:grpSpPr>
      <p:pic>
        <p:nvPicPr>
          <p:cNvPr id="3" name="Sid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6382" cy="6858000"/>
          </a:xfrm>
          <a:prstGeom prst="rect">
            <a:avLst/>
          </a:prstGeom>
        </p:spPr>
      </p:pic>
      <p:sp>
        <p:nvSpPr>
          <p:cNvPr id="2" name="Title Placeholder"/>
          <p:cNvSpPr>
            <a:spLocks noGrp="1"/>
          </p:cNvSpPr>
          <p:nvPr>
            <p:ph type="title"/>
          </p:nvPr>
        </p:nvSpPr>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305002514"/>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36" name="Straight Connector 35"/>
          <p:cNvCxnSpPr/>
          <p:nvPr userDrawn="1"/>
        </p:nvCxnSpPr>
        <p:spPr>
          <a:xfrm>
            <a:off x="5538652" y="0"/>
            <a:ext cx="2483397" cy="1254034"/>
          </a:xfrm>
          <a:prstGeom prst="line">
            <a:avLst/>
          </a:prstGeom>
          <a:ln w="9525">
            <a:solidFill>
              <a:schemeClr val="bg1">
                <a:alpha val="78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92184" y="209517"/>
            <a:ext cx="6944956" cy="2097973"/>
          </a:xfrm>
        </p:spPr>
        <p:txBody>
          <a:bodyPr/>
          <a:lstStyle>
            <a:lvl1pPr algn="l">
              <a:defRPr sz="3000" b="0">
                <a:solidFill>
                  <a:schemeClr val="tx2"/>
                </a:solidFill>
                <a:latin typeface="+mn-lt"/>
              </a:defRPr>
            </a:lvl1pPr>
          </a:lstStyle>
          <a:p>
            <a:r>
              <a:rPr lang="en-US" dirty="0"/>
              <a:t>Click to edit Master title style</a:t>
            </a:r>
          </a:p>
        </p:txBody>
      </p:sp>
      <p:sp>
        <p:nvSpPr>
          <p:cNvPr id="7" name="TextBox 6"/>
          <p:cNvSpPr txBox="1"/>
          <p:nvPr/>
        </p:nvSpPr>
        <p:spPr>
          <a:xfrm>
            <a:off x="292184" y="3048916"/>
            <a:ext cx="8034391" cy="2262158"/>
          </a:xfrm>
          <a:prstGeom prst="rect">
            <a:avLst/>
          </a:prstGeom>
          <a:noFill/>
        </p:spPr>
        <p:txBody>
          <a:bodyPr wrap="square" rtlCol="0">
            <a:spAutoFit/>
          </a:bodyPr>
          <a:lstStyle/>
          <a:p>
            <a:pPr algn="l">
              <a:spcAft>
                <a:spcPts val="0"/>
              </a:spcAft>
            </a:pPr>
            <a:r>
              <a:rPr lang="en-US" sz="1500" i="0" dirty="0">
                <a:solidFill>
                  <a:schemeClr val="accent4">
                    <a:lumMod val="50000"/>
                  </a:schemeClr>
                </a:solidFill>
                <a:latin typeface="Arial Narrow"/>
              </a:rPr>
              <a:t>FHWA Lead—Joe Gregory</a:t>
            </a:r>
          </a:p>
          <a:p>
            <a:pPr algn="l">
              <a:spcAft>
                <a:spcPts val="0"/>
              </a:spcAft>
            </a:pPr>
            <a:r>
              <a:rPr lang="en-US" sz="1500" i="1" dirty="0">
                <a:solidFill>
                  <a:schemeClr val="accent4">
                    <a:lumMod val="50000"/>
                  </a:schemeClr>
                </a:solidFill>
                <a:latin typeface="Arial Narrow"/>
              </a:rPr>
              <a:t>Office of Operations, Organizing and Planning Team</a:t>
            </a:r>
          </a:p>
          <a:p>
            <a:pPr algn="l"/>
            <a:endParaRPr lang="en-US" sz="1500" i="0" dirty="0">
              <a:solidFill>
                <a:schemeClr val="accent4">
                  <a:lumMod val="75000"/>
                </a:schemeClr>
              </a:solidFill>
              <a:latin typeface="Arial Narrow"/>
            </a:endParaRPr>
          </a:p>
          <a:p>
            <a:pPr algn="l"/>
            <a:r>
              <a:rPr lang="en-US" sz="1500" i="0" dirty="0">
                <a:solidFill>
                  <a:schemeClr val="accent4">
                    <a:lumMod val="75000"/>
                  </a:schemeClr>
                </a:solidFill>
                <a:latin typeface="Arial Narrow"/>
              </a:rPr>
              <a:t>Webinar Host</a:t>
            </a:r>
          </a:p>
          <a:p>
            <a:pPr algn="l"/>
            <a:endParaRPr lang="en-US" sz="1350" dirty="0">
              <a:solidFill>
                <a:schemeClr val="tx2"/>
              </a:solidFill>
              <a:latin typeface="Arial Narrow"/>
            </a:endParaRPr>
          </a:p>
          <a:p>
            <a:pPr algn="l"/>
            <a:endParaRPr lang="en-US" sz="1350" dirty="0">
              <a:solidFill>
                <a:schemeClr val="tx2"/>
              </a:solidFill>
              <a:latin typeface="Arial Narrow"/>
            </a:endParaRPr>
          </a:p>
          <a:p>
            <a:pPr algn="l"/>
            <a:endParaRPr lang="en-US" sz="1350" dirty="0">
              <a:solidFill>
                <a:schemeClr val="tx2"/>
              </a:solidFill>
              <a:latin typeface="Arial Narrow"/>
            </a:endParaRPr>
          </a:p>
          <a:p>
            <a:pPr algn="l"/>
            <a:endParaRPr lang="en-US" sz="1350" dirty="0">
              <a:solidFill>
                <a:schemeClr val="tx2"/>
              </a:solidFill>
              <a:latin typeface="Arial Narrow"/>
            </a:endParaRPr>
          </a:p>
          <a:p>
            <a:pPr algn="l"/>
            <a:endParaRPr lang="en-US" sz="1350" dirty="0">
              <a:solidFill>
                <a:schemeClr val="tx2"/>
              </a:solidFill>
              <a:latin typeface="Arial Narrow"/>
            </a:endParaRPr>
          </a:p>
          <a:p>
            <a:pPr algn="l"/>
            <a:endParaRPr lang="en-US" sz="1350" dirty="0">
              <a:solidFill>
                <a:schemeClr val="tx2"/>
              </a:solidFill>
              <a:latin typeface="Arial Narrow"/>
            </a:endParaRPr>
          </a:p>
        </p:txBody>
      </p:sp>
      <p:sp>
        <p:nvSpPr>
          <p:cNvPr id="9" name="Text Placeholder 8"/>
          <p:cNvSpPr>
            <a:spLocks noGrp="1"/>
          </p:cNvSpPr>
          <p:nvPr>
            <p:ph type="body" sz="quarter" idx="10" hasCustomPrompt="1"/>
          </p:nvPr>
        </p:nvSpPr>
        <p:spPr>
          <a:xfrm>
            <a:off x="292183" y="2520346"/>
            <a:ext cx="6977615" cy="470931"/>
          </a:xfrm>
        </p:spPr>
        <p:txBody>
          <a:bodyPr>
            <a:normAutofit/>
          </a:bodyPr>
          <a:lstStyle>
            <a:lvl1pPr algn="l">
              <a:buFontTx/>
              <a:buNone/>
              <a:defRPr sz="1800">
                <a:solidFill>
                  <a:schemeClr val="accent4">
                    <a:lumMod val="75000"/>
                  </a:schemeClr>
                </a:solidFill>
                <a:latin typeface="+mj-lt"/>
              </a:defRPr>
            </a:lvl1pPr>
          </a:lstStyle>
          <a:p>
            <a:pPr lvl="0"/>
            <a:r>
              <a:rPr lang="en-US" sz="1800" dirty="0"/>
              <a:t>Client Name</a:t>
            </a:r>
            <a:endParaRPr lang="en-US" dirty="0"/>
          </a:p>
        </p:txBody>
      </p:sp>
      <p:sp>
        <p:nvSpPr>
          <p:cNvPr id="11" name="Text Placeholder 10"/>
          <p:cNvSpPr>
            <a:spLocks noGrp="1"/>
          </p:cNvSpPr>
          <p:nvPr>
            <p:ph type="body" sz="quarter" idx="11" hasCustomPrompt="1"/>
          </p:nvPr>
        </p:nvSpPr>
        <p:spPr>
          <a:xfrm>
            <a:off x="6949548" y="6182745"/>
            <a:ext cx="1857375" cy="377825"/>
          </a:xfrm>
        </p:spPr>
        <p:txBody>
          <a:bodyPr>
            <a:noAutofit/>
          </a:bodyPr>
          <a:lstStyle>
            <a:lvl1pPr algn="r">
              <a:buFontTx/>
              <a:buNone/>
              <a:defRPr sz="1500" b="1">
                <a:solidFill>
                  <a:schemeClr val="accent4">
                    <a:lumMod val="50000"/>
                  </a:schemeClr>
                </a:solidFill>
                <a:latin typeface="+mj-lt"/>
              </a:defRPr>
            </a:lvl1pPr>
          </a:lstStyle>
          <a:p>
            <a:pPr lvl="0"/>
            <a:r>
              <a:rPr lang="en-US" dirty="0"/>
              <a:t>Date</a:t>
            </a:r>
          </a:p>
        </p:txBody>
      </p:sp>
      <p:sp>
        <p:nvSpPr>
          <p:cNvPr id="13" name="Text Placeholder 12"/>
          <p:cNvSpPr>
            <a:spLocks noGrp="1"/>
          </p:cNvSpPr>
          <p:nvPr>
            <p:ph type="body" sz="quarter" idx="12" hasCustomPrompt="1"/>
          </p:nvPr>
        </p:nvSpPr>
        <p:spPr>
          <a:xfrm>
            <a:off x="275854" y="4405329"/>
            <a:ext cx="6977615" cy="1290541"/>
          </a:xfrm>
        </p:spPr>
        <p:txBody>
          <a:bodyPr>
            <a:noAutofit/>
          </a:bodyPr>
          <a:lstStyle>
            <a:lvl1pPr algn="l">
              <a:spcBef>
                <a:spcPts val="900"/>
              </a:spcBef>
              <a:buFontTx/>
              <a:buNone/>
              <a:defRPr sz="1125" baseline="0">
                <a:solidFill>
                  <a:schemeClr val="accent4">
                    <a:lumMod val="50000"/>
                  </a:schemeClr>
                </a:solidFill>
                <a:latin typeface="+mj-lt"/>
              </a:defRPr>
            </a:lvl1pPr>
          </a:lstStyle>
          <a:p>
            <a:pPr lvl="0"/>
            <a:r>
              <a:rPr lang="en-US" dirty="0"/>
              <a:t>Presenters Name(s)</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7192" y="5635177"/>
            <a:ext cx="1765217" cy="925393"/>
          </a:xfrm>
          <a:prstGeom prst="rect">
            <a:avLst/>
          </a:prstGeom>
        </p:spPr>
      </p:pic>
      <p:cxnSp>
        <p:nvCxnSpPr>
          <p:cNvPr id="37" name="Straight Connector 36"/>
          <p:cNvCxnSpPr/>
          <p:nvPr userDrawn="1"/>
        </p:nvCxnSpPr>
        <p:spPr>
          <a:xfrm>
            <a:off x="6710547" y="887708"/>
            <a:ext cx="934912" cy="5970293"/>
          </a:xfrm>
          <a:prstGeom prst="line">
            <a:avLst/>
          </a:prstGeom>
          <a:ln w="1270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022049" y="1441604"/>
            <a:ext cx="552355" cy="1228084"/>
          </a:xfrm>
          <a:prstGeom prst="line">
            <a:avLst/>
          </a:prstGeom>
          <a:ln w="9525">
            <a:solidFill>
              <a:schemeClr val="bg1">
                <a:alpha val="78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850006" y="3226548"/>
            <a:ext cx="591097" cy="2039840"/>
          </a:xfrm>
          <a:prstGeom prst="line">
            <a:avLst/>
          </a:prstGeom>
          <a:ln w="9525">
            <a:solidFill>
              <a:schemeClr val="bg1">
                <a:alpha val="78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a:off x="7037363" y="3394360"/>
            <a:ext cx="232436" cy="741871"/>
          </a:xfrm>
          <a:prstGeom prst="line">
            <a:avLst/>
          </a:prstGeom>
          <a:ln w="12700">
            <a:solidFill>
              <a:schemeClr val="bg1">
                <a:alpha val="78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flipV="1">
            <a:off x="3059825" y="2949827"/>
            <a:ext cx="5697097" cy="3989971"/>
          </a:xfrm>
          <a:prstGeom prst="line">
            <a:avLst/>
          </a:prstGeom>
          <a:ln w="9525">
            <a:solidFill>
              <a:schemeClr val="bg1">
                <a:alpha val="78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6710547" y="3329053"/>
            <a:ext cx="842915" cy="1123887"/>
            <a:chOff x="8947395" y="3329052"/>
            <a:chExt cx="1123887" cy="1123887"/>
          </a:xfrm>
        </p:grpSpPr>
        <p:sp>
          <p:nvSpPr>
            <p:cNvPr id="16" name="Oval 15"/>
            <p:cNvSpPr/>
            <p:nvPr userDrawn="1"/>
          </p:nvSpPr>
          <p:spPr>
            <a:xfrm>
              <a:off x="8947395" y="3329052"/>
              <a:ext cx="1123887" cy="1123887"/>
            </a:xfrm>
            <a:prstGeom prst="ellipse">
              <a:avLst/>
            </a:prstGeom>
            <a:gradFill flip="none" rotWithShape="1">
              <a:gsLst>
                <a:gs pos="0">
                  <a:schemeClr val="accent4">
                    <a:lumMod val="40000"/>
                    <a:lumOff val="60000"/>
                  </a:schemeClr>
                </a:gs>
                <a:gs pos="30000">
                  <a:schemeClr val="accent4"/>
                </a:gs>
                <a:gs pos="97938">
                  <a:schemeClr val="accent4">
                    <a:lumMod val="60000"/>
                    <a:lumOff val="40000"/>
                  </a:schemeClr>
                </a:gs>
                <a:gs pos="71000">
                  <a:schemeClr val="accent4">
                    <a:lumMod val="75000"/>
                  </a:schemeClr>
                </a:gs>
              </a:gsLst>
              <a:path path="circle">
                <a:fillToRect r="100000" b="100000"/>
              </a:path>
              <a:tileRect l="-100000" t="-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b="1" dirty="0">
                <a:effectLst>
                  <a:outerShdw blurRad="38100" dist="38100" dir="2700000" algn="tl">
                    <a:srgbClr val="000000">
                      <a:alpha val="43137"/>
                    </a:srgbClr>
                  </a:outerShdw>
                </a:effectLst>
              </a:endParaRP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2829" y="3465310"/>
              <a:ext cx="826171" cy="830124"/>
            </a:xfrm>
            <a:prstGeom prst="rect">
              <a:avLst/>
            </a:prstGeom>
          </p:spPr>
        </p:pic>
      </p:grpSp>
      <p:grpSp>
        <p:nvGrpSpPr>
          <p:cNvPr id="26" name="Group 25"/>
          <p:cNvGrpSpPr/>
          <p:nvPr userDrawn="1"/>
        </p:nvGrpSpPr>
        <p:grpSpPr>
          <a:xfrm>
            <a:off x="8477886" y="2548818"/>
            <a:ext cx="542852" cy="723803"/>
            <a:chOff x="10441878" y="2676147"/>
            <a:chExt cx="723803" cy="723803"/>
          </a:xfrm>
        </p:grpSpPr>
        <p:sp>
          <p:nvSpPr>
            <p:cNvPr id="24" name="Oval 23"/>
            <p:cNvSpPr/>
            <p:nvPr userDrawn="1"/>
          </p:nvSpPr>
          <p:spPr>
            <a:xfrm>
              <a:off x="10441878" y="2676147"/>
              <a:ext cx="723803" cy="723803"/>
            </a:xfrm>
            <a:prstGeom prst="ellipse">
              <a:avLst/>
            </a:prstGeom>
            <a:gradFill flip="none" rotWithShape="1">
              <a:gsLst>
                <a:gs pos="0">
                  <a:schemeClr val="accent4">
                    <a:lumMod val="40000"/>
                    <a:lumOff val="60000"/>
                  </a:schemeClr>
                </a:gs>
                <a:gs pos="30000">
                  <a:schemeClr val="accent4"/>
                </a:gs>
                <a:gs pos="97938">
                  <a:schemeClr val="accent4">
                    <a:lumMod val="60000"/>
                    <a:lumOff val="40000"/>
                  </a:schemeClr>
                </a:gs>
                <a:gs pos="71000">
                  <a:schemeClr val="accent4">
                    <a:lumMod val="75000"/>
                  </a:schemeClr>
                </a:gs>
              </a:gsLst>
              <a:path path="circle">
                <a:fillToRect r="100000" b="100000"/>
              </a:path>
              <a:tileRect l="-100000" t="-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b="1" dirty="0">
                <a:effectLst>
                  <a:outerShdw blurRad="38100" dist="38100" dir="2700000" algn="tl">
                    <a:srgbClr val="000000">
                      <a:alpha val="43137"/>
                    </a:srgbClr>
                  </a:outerShdw>
                </a:effectLst>
              </a:endParaRPr>
            </a:p>
          </p:txBody>
        </p:sp>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85263" y="2728875"/>
              <a:ext cx="637033" cy="640081"/>
            </a:xfrm>
            <a:prstGeom prst="rect">
              <a:avLst/>
            </a:prstGeom>
          </p:spPr>
        </p:pic>
      </p:grpSp>
      <p:grpSp>
        <p:nvGrpSpPr>
          <p:cNvPr id="34" name="Group 33"/>
          <p:cNvGrpSpPr/>
          <p:nvPr userDrawn="1"/>
        </p:nvGrpSpPr>
        <p:grpSpPr>
          <a:xfrm>
            <a:off x="6483641" y="277381"/>
            <a:ext cx="481339" cy="641785"/>
            <a:chOff x="7798636" y="4589509"/>
            <a:chExt cx="709650" cy="709650"/>
          </a:xfrm>
        </p:grpSpPr>
        <p:sp>
          <p:nvSpPr>
            <p:cNvPr id="32" name="Oval 31"/>
            <p:cNvSpPr/>
            <p:nvPr userDrawn="1"/>
          </p:nvSpPr>
          <p:spPr>
            <a:xfrm>
              <a:off x="7798636" y="4589509"/>
              <a:ext cx="709650" cy="709650"/>
            </a:xfrm>
            <a:prstGeom prst="ellipse">
              <a:avLst/>
            </a:prstGeom>
            <a:gradFill flip="none" rotWithShape="1">
              <a:gsLst>
                <a:gs pos="0">
                  <a:schemeClr val="accent4">
                    <a:lumMod val="40000"/>
                    <a:lumOff val="60000"/>
                  </a:schemeClr>
                </a:gs>
                <a:gs pos="30000">
                  <a:schemeClr val="accent4"/>
                </a:gs>
                <a:gs pos="97938">
                  <a:schemeClr val="accent4">
                    <a:lumMod val="60000"/>
                    <a:lumOff val="40000"/>
                  </a:schemeClr>
                </a:gs>
                <a:gs pos="71000">
                  <a:schemeClr val="accent4">
                    <a:lumMod val="75000"/>
                  </a:schemeClr>
                </a:gs>
              </a:gsLst>
              <a:path path="circle">
                <a:fillToRect r="100000" b="100000"/>
              </a:path>
              <a:tileRect l="-100000" t="-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b="1" dirty="0">
                <a:effectLst>
                  <a:outerShdw blurRad="38100" dist="38100" dir="2700000" algn="tl">
                    <a:srgbClr val="000000">
                      <a:alpha val="43137"/>
                    </a:srgbClr>
                  </a:outerShdw>
                </a:effectLst>
              </a:endParaRPr>
            </a:p>
          </p:txBody>
        </p:sp>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34945" y="4624294"/>
              <a:ext cx="637033" cy="640081"/>
            </a:xfrm>
            <a:prstGeom prst="rect">
              <a:avLst/>
            </a:prstGeom>
          </p:spPr>
        </p:pic>
      </p:grpSp>
      <p:grpSp>
        <p:nvGrpSpPr>
          <p:cNvPr id="57" name="Group 56"/>
          <p:cNvGrpSpPr/>
          <p:nvPr userDrawn="1"/>
        </p:nvGrpSpPr>
        <p:grpSpPr>
          <a:xfrm>
            <a:off x="4525906" y="2798607"/>
            <a:ext cx="532238" cy="709651"/>
            <a:chOff x="6034541" y="2798606"/>
            <a:chExt cx="709650" cy="709651"/>
          </a:xfrm>
        </p:grpSpPr>
        <p:sp>
          <p:nvSpPr>
            <p:cNvPr id="42" name="Oval 41"/>
            <p:cNvSpPr/>
            <p:nvPr userDrawn="1"/>
          </p:nvSpPr>
          <p:spPr>
            <a:xfrm>
              <a:off x="6034541" y="2798607"/>
              <a:ext cx="709650" cy="709650"/>
            </a:xfrm>
            <a:prstGeom prst="ellipse">
              <a:avLst/>
            </a:prstGeom>
            <a:gradFill flip="none" rotWithShape="1">
              <a:gsLst>
                <a:gs pos="0">
                  <a:schemeClr val="accent4">
                    <a:lumMod val="40000"/>
                    <a:lumOff val="60000"/>
                  </a:schemeClr>
                </a:gs>
                <a:gs pos="30000">
                  <a:schemeClr val="accent4"/>
                </a:gs>
                <a:gs pos="97938">
                  <a:schemeClr val="accent4">
                    <a:lumMod val="60000"/>
                    <a:lumOff val="40000"/>
                  </a:schemeClr>
                </a:gs>
                <a:gs pos="71000">
                  <a:schemeClr val="accent4">
                    <a:lumMod val="75000"/>
                  </a:schemeClr>
                </a:gs>
              </a:gsLst>
              <a:path path="circle">
                <a:fillToRect r="100000" b="100000"/>
              </a:path>
              <a:tileRect l="-100000" t="-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b="1" dirty="0">
                <a:effectLst>
                  <a:outerShdw blurRad="38100" dist="38100" dir="2700000" algn="tl">
                    <a:srgbClr val="000000">
                      <a:alpha val="43137"/>
                    </a:srgbClr>
                  </a:outerShdw>
                </a:effectLst>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69325" y="2798606"/>
              <a:ext cx="640081" cy="640081"/>
            </a:xfrm>
            <a:prstGeom prst="rect">
              <a:avLst/>
            </a:prstGeom>
          </p:spPr>
        </p:pic>
      </p:grpSp>
      <p:cxnSp>
        <p:nvCxnSpPr>
          <p:cNvPr id="58" name="Straight Connector 57"/>
          <p:cNvCxnSpPr/>
          <p:nvPr userDrawn="1"/>
        </p:nvCxnSpPr>
        <p:spPr>
          <a:xfrm flipV="1">
            <a:off x="7593080" y="363807"/>
            <a:ext cx="1681907" cy="1057020"/>
          </a:xfrm>
          <a:prstGeom prst="line">
            <a:avLst/>
          </a:prstGeom>
          <a:ln w="9525">
            <a:solidFill>
              <a:schemeClr val="bg1">
                <a:alpha val="78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632613" y="667569"/>
            <a:ext cx="704620" cy="939493"/>
            <a:chOff x="6518582" y="2752547"/>
            <a:chExt cx="939493" cy="939493"/>
          </a:xfrm>
        </p:grpSpPr>
        <p:sp>
          <p:nvSpPr>
            <p:cNvPr id="14" name="Oval 13"/>
            <p:cNvSpPr/>
            <p:nvPr userDrawn="1"/>
          </p:nvSpPr>
          <p:spPr>
            <a:xfrm>
              <a:off x="6518582" y="2752547"/>
              <a:ext cx="939493" cy="939493"/>
            </a:xfrm>
            <a:prstGeom prst="ellipse">
              <a:avLst/>
            </a:prstGeom>
            <a:gradFill flip="none" rotWithShape="1">
              <a:gsLst>
                <a:gs pos="0">
                  <a:schemeClr val="accent4">
                    <a:lumMod val="40000"/>
                    <a:lumOff val="60000"/>
                  </a:schemeClr>
                </a:gs>
                <a:gs pos="30000">
                  <a:schemeClr val="accent4"/>
                </a:gs>
                <a:gs pos="97938">
                  <a:schemeClr val="accent4">
                    <a:lumMod val="60000"/>
                    <a:lumOff val="40000"/>
                  </a:schemeClr>
                </a:gs>
                <a:gs pos="71000">
                  <a:schemeClr val="accent4">
                    <a:lumMod val="75000"/>
                  </a:schemeClr>
                </a:gs>
              </a:gsLst>
              <a:path path="circle">
                <a:fillToRect r="100000" b="100000"/>
              </a:path>
              <a:tileRect l="-100000" t="-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b="1" dirty="0">
                <a:effectLst>
                  <a:outerShdw blurRad="38100" dist="38100" dir="2700000" algn="tl">
                    <a:srgbClr val="000000">
                      <a:alpha val="43137"/>
                    </a:srgbClr>
                  </a:outerShdw>
                </a:effectLst>
              </a:endParaRPr>
            </a:p>
          </p:txBody>
        </p: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19277" y="2903437"/>
              <a:ext cx="640081" cy="640081"/>
            </a:xfrm>
            <a:prstGeom prst="rect">
              <a:avLst/>
            </a:prstGeom>
          </p:spPr>
        </p:pic>
      </p:grpSp>
      <p:cxnSp>
        <p:nvCxnSpPr>
          <p:cNvPr id="70" name="Straight Connector 69"/>
          <p:cNvCxnSpPr/>
          <p:nvPr userDrawn="1"/>
        </p:nvCxnSpPr>
        <p:spPr>
          <a:xfrm flipH="1" flipV="1">
            <a:off x="5472144" y="5280791"/>
            <a:ext cx="4050492" cy="871006"/>
          </a:xfrm>
          <a:prstGeom prst="line">
            <a:avLst/>
          </a:prstGeom>
          <a:ln w="9525">
            <a:solidFill>
              <a:schemeClr val="bg1">
                <a:alpha val="78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userDrawn="1"/>
        </p:nvGrpSpPr>
        <p:grpSpPr>
          <a:xfrm>
            <a:off x="5206025" y="4944334"/>
            <a:ext cx="532238" cy="709650"/>
            <a:chOff x="6977085" y="3168190"/>
            <a:chExt cx="709650" cy="709650"/>
          </a:xfrm>
        </p:grpSpPr>
        <p:sp>
          <p:nvSpPr>
            <p:cNvPr id="28" name="Oval 27"/>
            <p:cNvSpPr/>
            <p:nvPr userDrawn="1"/>
          </p:nvSpPr>
          <p:spPr>
            <a:xfrm>
              <a:off x="6977085" y="3168190"/>
              <a:ext cx="709650" cy="709650"/>
            </a:xfrm>
            <a:prstGeom prst="ellipse">
              <a:avLst/>
            </a:prstGeom>
            <a:gradFill flip="none" rotWithShape="1">
              <a:gsLst>
                <a:gs pos="0">
                  <a:schemeClr val="accent4">
                    <a:lumMod val="40000"/>
                    <a:lumOff val="60000"/>
                  </a:schemeClr>
                </a:gs>
                <a:gs pos="30000">
                  <a:schemeClr val="accent4"/>
                </a:gs>
                <a:gs pos="97938">
                  <a:schemeClr val="accent4">
                    <a:lumMod val="60000"/>
                    <a:lumOff val="40000"/>
                  </a:schemeClr>
                </a:gs>
                <a:gs pos="71000">
                  <a:schemeClr val="accent4">
                    <a:lumMod val="75000"/>
                  </a:schemeClr>
                </a:gs>
              </a:gsLst>
              <a:path path="circle">
                <a:fillToRect r="100000" b="100000"/>
              </a:path>
              <a:tileRect l="-100000" t="-10000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b="1" dirty="0">
                <a:effectLst>
                  <a:outerShdw blurRad="38100" dist="38100" dir="2700000" algn="tl">
                    <a:srgbClr val="000000">
                      <a:alpha val="43137"/>
                    </a:srgbClr>
                  </a:outerShdw>
                </a:effectLst>
              </a:endParaRPr>
            </a:p>
          </p:txBody>
        </p:sp>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13394" y="3202975"/>
              <a:ext cx="637033" cy="640081"/>
            </a:xfrm>
            <a:prstGeom prst="rect">
              <a:avLst/>
            </a:prstGeom>
          </p:spPr>
        </p:pic>
      </p:grpSp>
    </p:spTree>
    <p:extLst>
      <p:ext uri="{BB962C8B-B14F-4D97-AF65-F5344CB8AC3E}">
        <p14:creationId xmlns:p14="http://schemas.microsoft.com/office/powerpoint/2010/main" val="2385019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p>
        </p:txBody>
      </p:sp>
      <p:sp>
        <p:nvSpPr>
          <p:cNvPr id="3" name="Content Placeholder 2"/>
          <p:cNvSpPr>
            <a:spLocks noGrp="1"/>
          </p:cNvSpPr>
          <p:nvPr>
            <p:ph idx="1"/>
          </p:nvPr>
        </p:nvSpPr>
        <p:spPr>
          <a:xfrm>
            <a:off x="457200" y="1807029"/>
            <a:ext cx="8229600" cy="4319134"/>
          </a:xfrm>
        </p:spPr>
        <p:txBody>
          <a:bodyPr/>
          <a:lstStyle>
            <a:lvl1pPr>
              <a:spcBef>
                <a:spcPts val="1800"/>
              </a:spcBef>
              <a:defRPr/>
            </a:lvl1pPr>
            <a:lvl2pPr marL="557213" indent="-214313">
              <a:spcBef>
                <a:spcPts val="675"/>
              </a:spcBef>
              <a:buClr>
                <a:schemeClr val="accent2"/>
              </a:buClr>
              <a:buFontTx/>
              <a:buBlip>
                <a:blip r:embed="rId3"/>
              </a:buBlip>
              <a:defRPr/>
            </a:lvl2pPr>
            <a:lvl3pPr>
              <a:spcBef>
                <a:spcPts val="450"/>
              </a:spcBef>
              <a:defRPr/>
            </a:lvl3pPr>
            <a:lvl4pPr>
              <a:spcBef>
                <a:spcPts val="450"/>
              </a:spcBef>
              <a:defRPr/>
            </a:lvl4pPr>
            <a:lvl5pPr>
              <a:spcBef>
                <a:spcPts val="45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022336" y="6490355"/>
            <a:ext cx="664464" cy="365125"/>
          </a:xfrm>
        </p:spPr>
        <p:txBody>
          <a:bodyPr/>
          <a:lstStyle>
            <a:lvl1pPr algn="r">
              <a:defRPr/>
            </a:lvl1pPr>
          </a:lstStyle>
          <a:p>
            <a:fld id="{879BCCD2-17B1-445E-8337-D7F55AD68B20}" type="slidenum">
              <a:rPr lang="en-US" smtClean="0"/>
              <a:pPr/>
              <a:t>‹#›</a:t>
            </a:fld>
            <a:endParaRPr lang="en-US" dirty="0"/>
          </a:p>
        </p:txBody>
      </p:sp>
    </p:spTree>
    <p:extLst>
      <p:ext uri="{BB962C8B-B14F-4D97-AF65-F5344CB8AC3E}">
        <p14:creationId xmlns:p14="http://schemas.microsoft.com/office/powerpoint/2010/main" val="4103034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165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165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79BCCD2-17B1-445E-8337-D7F55AD68B20}" type="slidenum">
              <a:rPr lang="en-US" smtClean="0"/>
              <a:t>‹#›</a:t>
            </a:fld>
            <a:endParaRPr lang="en-US" dirty="0"/>
          </a:p>
        </p:txBody>
      </p:sp>
    </p:spTree>
    <p:extLst>
      <p:ext uri="{BB962C8B-B14F-4D97-AF65-F5344CB8AC3E}">
        <p14:creationId xmlns:p14="http://schemas.microsoft.com/office/powerpoint/2010/main" val="2021026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7" name="Slide Number Placeholder 5"/>
          <p:cNvSpPr txBox="1">
            <a:spLocks/>
          </p:cNvSpPr>
          <p:nvPr userDrawn="1"/>
        </p:nvSpPr>
        <p:spPr>
          <a:xfrm>
            <a:off x="8022336" y="6490355"/>
            <a:ext cx="664464"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BCCD2-17B1-445E-8337-D7F55AD68B20}" type="slidenum">
              <a:rPr lang="en-US" sz="900" smtClean="0"/>
              <a:pPr/>
              <a:t>‹#›</a:t>
            </a:fld>
            <a:endParaRPr lang="en-US" sz="900" dirty="0"/>
          </a:p>
        </p:txBody>
      </p:sp>
    </p:spTree>
    <p:extLst>
      <p:ext uri="{BB962C8B-B14F-4D97-AF65-F5344CB8AC3E}">
        <p14:creationId xmlns:p14="http://schemas.microsoft.com/office/powerpoint/2010/main" val="1859422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9BCCD2-17B1-445E-8337-D7F55AD68B20}" type="slidenum">
              <a:rPr lang="en-US" smtClean="0"/>
              <a:t>‹#›</a:t>
            </a:fld>
            <a:endParaRPr lang="en-US" dirty="0"/>
          </a:p>
        </p:txBody>
      </p:sp>
    </p:spTree>
    <p:extLst>
      <p:ext uri="{BB962C8B-B14F-4D97-AF65-F5344CB8AC3E}">
        <p14:creationId xmlns:p14="http://schemas.microsoft.com/office/powerpoint/2010/main" val="3023145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67557"/>
            <a:ext cx="7772400" cy="3883376"/>
          </a:xfrm>
        </p:spPr>
        <p:txBody>
          <a:bodyPr anchor="ctr" anchorCtr="0"/>
          <a:lstStyle>
            <a:lvl1pPr algn="ctr">
              <a:defRPr sz="2700" b="1" cap="all"/>
            </a:lvl1pPr>
          </a:lstStyle>
          <a:p>
            <a:r>
              <a:rPr lang="en-US"/>
              <a:t>Click to edit Master title style</a:t>
            </a:r>
            <a:endParaRPr lang="en-US" dirty="0"/>
          </a:p>
        </p:txBody>
      </p:sp>
    </p:spTree>
    <p:extLst>
      <p:ext uri="{BB962C8B-B14F-4D97-AF65-F5344CB8AC3E}">
        <p14:creationId xmlns:p14="http://schemas.microsoft.com/office/powerpoint/2010/main" val="598424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28816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10286" y="6172200"/>
            <a:ext cx="914400" cy="369332"/>
          </a:xfrm>
          <a:prstGeom prst="rect">
            <a:avLst/>
          </a:prstGeom>
          <a:noFill/>
        </p:spPr>
        <p:txBody>
          <a:bodyPr>
            <a:spAutoFit/>
          </a:bodyPr>
          <a:lstStyle/>
          <a:p>
            <a:pPr algn="r" fontAlgn="base">
              <a:spcBef>
                <a:spcPct val="0"/>
              </a:spcBef>
              <a:spcAft>
                <a:spcPct val="0"/>
              </a:spcAft>
            </a:pPr>
            <a:fld id="{3F7BD418-C619-478C-8B58-2441F09762DD}" type="slidenum">
              <a:rPr lang="en-US">
                <a:solidFill>
                  <a:srgbClr val="000000"/>
                </a:solidFill>
              </a:rPr>
              <a:pPr algn="r" fontAlgn="base">
                <a:spcBef>
                  <a:spcPct val="0"/>
                </a:spcBef>
                <a:spcAft>
                  <a:spcPct val="0"/>
                </a:spcAft>
              </a:pPr>
              <a:t>‹#›</a:t>
            </a:fld>
            <a:endParaRPr lang="en-US" dirty="0">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 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pPr fontAlgn="base">
              <a:spcBef>
                <a:spcPct val="0"/>
              </a:spcBef>
              <a:spcAft>
                <a:spcPct val="0"/>
              </a:spcAft>
              <a:defRPr/>
            </a:pPr>
            <a:fld id="{885B9C7F-5F8E-40BD-A660-D104CC0AAAF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51184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962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962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356082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714370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948" y="2604969"/>
            <a:ext cx="7772400" cy="1362075"/>
          </a:xfrm>
        </p:spPr>
        <p:txBody>
          <a:bodyPr anchor="b"/>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730948" y="3980372"/>
            <a:ext cx="7772400" cy="1500187"/>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408286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962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962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0929079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034225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633429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9092049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635720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6808202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433576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87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864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4417004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6576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657600"/>
            <a:ext cx="40386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0914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lu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661E1B-8950-4571-B812-FF89A34C489B}"/>
              </a:ext>
            </a:extLst>
          </p:cNvPr>
          <p:cNvGrpSpPr/>
          <p:nvPr userDrawn="1"/>
        </p:nvGrpSpPr>
        <p:grpSpPr bwMode="gray">
          <a:xfrm>
            <a:off x="-1" y="-2"/>
            <a:ext cx="7330125" cy="6359178"/>
            <a:chOff x="-1" y="-2"/>
            <a:chExt cx="9773500" cy="6359178"/>
          </a:xfrm>
        </p:grpSpPr>
        <p:pic>
          <p:nvPicPr>
            <p:cNvPr id="6" name="Picture 5">
              <a:extLst>
                <a:ext uri="{FF2B5EF4-FFF2-40B4-BE49-F238E27FC236}">
                  <a16:creationId xmlns:a16="http://schemas.microsoft.com/office/drawing/2014/main" id="{A74BE142-9DFF-4752-86A2-7CD1767FFF6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659"/>
            <a:stretch/>
          </p:blipFill>
          <p:spPr bwMode="gray">
            <a:xfrm>
              <a:off x="0" y="1231996"/>
              <a:ext cx="9773499" cy="5127180"/>
            </a:xfrm>
            <a:prstGeom prst="rect">
              <a:avLst/>
            </a:prstGeom>
          </p:spPr>
        </p:pic>
        <p:sp>
          <p:nvSpPr>
            <p:cNvPr id="11" name="Rectangle 10">
              <a:extLst>
                <a:ext uri="{FF2B5EF4-FFF2-40B4-BE49-F238E27FC236}">
                  <a16:creationId xmlns:a16="http://schemas.microsoft.com/office/drawing/2014/main" id="{99A7D86E-0511-40BC-9C4F-607427228C38}"/>
                </a:ext>
              </a:extLst>
            </p:cNvPr>
            <p:cNvSpPr/>
            <p:nvPr userDrawn="1"/>
          </p:nvSpPr>
          <p:spPr bwMode="gray">
            <a:xfrm>
              <a:off x="9533873" y="0"/>
              <a:ext cx="239626" cy="1305694"/>
            </a:xfrm>
            <a:prstGeom prst="rect">
              <a:avLst/>
            </a:prstGeom>
            <a:solidFill>
              <a:srgbClr val="CACBD0"/>
            </a:solidFill>
            <a:ln w="10795" cap="flat" cmpd="sng" algn="ctr">
              <a:noFill/>
              <a:prstDash val="solid"/>
            </a:ln>
            <a:effectLst/>
          </p:spPr>
          <p:txBody>
            <a:bodyPr rtlCol="0" anchor="ctr"/>
            <a:lstStyle/>
            <a:p>
              <a:pPr algn="ctr">
                <a:defRPr/>
              </a:pPr>
              <a:endParaRPr lang="en-US" sz="1350" kern="0" dirty="0">
                <a:solidFill>
                  <a:prstClr val="white"/>
                </a:solidFill>
              </a:endParaRPr>
            </a:p>
          </p:txBody>
        </p:sp>
        <p:sp>
          <p:nvSpPr>
            <p:cNvPr id="13" name="Rectangle: Single Corner Rounded 55">
              <a:extLst>
                <a:ext uri="{FF2B5EF4-FFF2-40B4-BE49-F238E27FC236}">
                  <a16:creationId xmlns:a16="http://schemas.microsoft.com/office/drawing/2014/main" id="{85EC940F-80A8-4854-B668-0B2C3B537AEF}"/>
                </a:ext>
              </a:extLst>
            </p:cNvPr>
            <p:cNvSpPr/>
            <p:nvPr userDrawn="1"/>
          </p:nvSpPr>
          <p:spPr bwMode="gray">
            <a:xfrm flipV="1">
              <a:off x="-1" y="0"/>
              <a:ext cx="9567417" cy="6266834"/>
            </a:xfrm>
            <a:prstGeom prst="round1Rect">
              <a:avLst>
                <a:gd name="adj" fmla="val 3540"/>
              </a:avLst>
            </a:prstGeom>
            <a:solidFill>
              <a:srgbClr val="7CA0FF"/>
            </a:solidFill>
            <a:ln w="10795" cap="flat" cmpd="sng" algn="ctr">
              <a:noFill/>
              <a:prstDash val="solid"/>
            </a:ln>
            <a:effectLst>
              <a:outerShdw blurRad="139700" dist="38100" dir="21540000" algn="b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350" kern="0" dirty="0">
                <a:solidFill>
                  <a:prstClr val="white"/>
                </a:solidFill>
              </a:endParaRPr>
            </a:p>
          </p:txBody>
        </p:sp>
        <p:sp>
          <p:nvSpPr>
            <p:cNvPr id="14" name="Rectangle: Single Corner Rounded 49">
              <a:extLst>
                <a:ext uri="{FF2B5EF4-FFF2-40B4-BE49-F238E27FC236}">
                  <a16:creationId xmlns:a16="http://schemas.microsoft.com/office/drawing/2014/main" id="{11C11600-149C-4FE5-B9F8-44B51907F4B9}"/>
                </a:ext>
              </a:extLst>
            </p:cNvPr>
            <p:cNvSpPr/>
            <p:nvPr userDrawn="1"/>
          </p:nvSpPr>
          <p:spPr bwMode="gray">
            <a:xfrm flipV="1">
              <a:off x="9306878" y="0"/>
              <a:ext cx="260539" cy="6267118"/>
            </a:xfrm>
            <a:prstGeom prst="round1Rect">
              <a:avLst>
                <a:gd name="adj" fmla="val 49135"/>
              </a:avLst>
            </a:prstGeom>
            <a:gradFill flip="none" rotWithShape="1">
              <a:gsLst>
                <a:gs pos="100000">
                  <a:srgbClr val="415795">
                    <a:lumMod val="100000"/>
                  </a:srgbClr>
                </a:gs>
                <a:gs pos="0">
                  <a:srgbClr val="7CA0FF">
                    <a:alpha val="0"/>
                  </a:srgbClr>
                </a:gs>
                <a:gs pos="64000">
                  <a:srgbClr val="5E7DCA"/>
                </a:gs>
              </a:gsLst>
              <a:lin ang="0" scaled="1"/>
              <a:tileRect/>
            </a:gradFill>
            <a:ln w="10795" cap="flat" cmpd="sng" algn="ctr">
              <a:noFill/>
              <a:prstDash val="solid"/>
            </a:ln>
            <a:effectLst/>
          </p:spPr>
          <p:txBody>
            <a:bodyPr rtlCol="0" anchor="ctr"/>
            <a:lstStyle/>
            <a:p>
              <a:pPr algn="ctr">
                <a:defRPr/>
              </a:pPr>
              <a:endParaRPr lang="en-US" sz="1350" kern="0" dirty="0">
                <a:solidFill>
                  <a:prstClr val="white"/>
                </a:solidFill>
              </a:endParaRPr>
            </a:p>
          </p:txBody>
        </p:sp>
        <p:grpSp>
          <p:nvGrpSpPr>
            <p:cNvPr id="15" name="Group 14">
              <a:extLst>
                <a:ext uri="{FF2B5EF4-FFF2-40B4-BE49-F238E27FC236}">
                  <a16:creationId xmlns:a16="http://schemas.microsoft.com/office/drawing/2014/main" id="{13AA064E-BF94-4220-A2E6-AD0EBAD92E5F}"/>
                </a:ext>
              </a:extLst>
            </p:cNvPr>
            <p:cNvGrpSpPr/>
            <p:nvPr userDrawn="1"/>
          </p:nvGrpSpPr>
          <p:grpSpPr bwMode="gray">
            <a:xfrm>
              <a:off x="0" y="-2"/>
              <a:ext cx="8822604" cy="5487292"/>
              <a:chOff x="503573" y="46747"/>
              <a:chExt cx="9419881" cy="5487292"/>
            </a:xfrm>
          </p:grpSpPr>
          <p:sp>
            <p:nvSpPr>
              <p:cNvPr id="16" name="Rectangle 15">
                <a:extLst>
                  <a:ext uri="{FF2B5EF4-FFF2-40B4-BE49-F238E27FC236}">
                    <a16:creationId xmlns:a16="http://schemas.microsoft.com/office/drawing/2014/main" id="{BED2CEFD-5D4A-461C-A377-D3F78C612FBF}"/>
                  </a:ext>
                </a:extLst>
              </p:cNvPr>
              <p:cNvSpPr/>
              <p:nvPr/>
            </p:nvSpPr>
            <p:spPr bwMode="gray">
              <a:xfrm>
                <a:off x="9800389" y="46748"/>
                <a:ext cx="123065" cy="2105026"/>
              </a:xfrm>
              <a:prstGeom prst="rect">
                <a:avLst/>
              </a:prstGeom>
              <a:solidFill>
                <a:srgbClr val="5D78C7"/>
              </a:solidFill>
              <a:ln w="10795" cap="flat" cmpd="sng" algn="ctr">
                <a:noFill/>
                <a:prstDash val="solid"/>
              </a:ln>
              <a:effectLst/>
            </p:spPr>
            <p:txBody>
              <a:bodyPr rtlCol="0" anchor="ctr"/>
              <a:lstStyle/>
              <a:p>
                <a:pPr algn="ctr">
                  <a:defRPr/>
                </a:pPr>
                <a:endParaRPr lang="en-US" sz="1350" kern="0" dirty="0">
                  <a:solidFill>
                    <a:prstClr val="white"/>
                  </a:solidFill>
                </a:endParaRPr>
              </a:p>
            </p:txBody>
          </p:sp>
          <p:sp>
            <p:nvSpPr>
              <p:cNvPr id="17" name="Rectangle 16">
                <a:extLst>
                  <a:ext uri="{FF2B5EF4-FFF2-40B4-BE49-F238E27FC236}">
                    <a16:creationId xmlns:a16="http://schemas.microsoft.com/office/drawing/2014/main" id="{B2211A6A-7503-41DE-ABF8-BCB51F60E455}"/>
                  </a:ext>
                </a:extLst>
              </p:cNvPr>
              <p:cNvSpPr/>
              <p:nvPr/>
            </p:nvSpPr>
            <p:spPr bwMode="gray">
              <a:xfrm>
                <a:off x="503573" y="5454636"/>
                <a:ext cx="1380260" cy="79403"/>
              </a:xfrm>
              <a:prstGeom prst="rect">
                <a:avLst/>
              </a:prstGeom>
              <a:solidFill>
                <a:srgbClr val="6B88D8"/>
              </a:solidFill>
              <a:ln w="10795" cap="flat" cmpd="sng" algn="ctr">
                <a:noFill/>
                <a:prstDash val="solid"/>
              </a:ln>
              <a:effectLst/>
            </p:spPr>
            <p:txBody>
              <a:bodyPr rtlCol="0" anchor="ctr"/>
              <a:lstStyle/>
              <a:p>
                <a:pPr algn="ctr">
                  <a:defRPr/>
                </a:pPr>
                <a:endParaRPr lang="en-US" sz="1350" kern="0" dirty="0">
                  <a:solidFill>
                    <a:prstClr val="white"/>
                  </a:solidFill>
                </a:endParaRPr>
              </a:p>
            </p:txBody>
          </p:sp>
          <p:grpSp>
            <p:nvGrpSpPr>
              <p:cNvPr id="18" name="Group 17">
                <a:extLst>
                  <a:ext uri="{FF2B5EF4-FFF2-40B4-BE49-F238E27FC236}">
                    <a16:creationId xmlns:a16="http://schemas.microsoft.com/office/drawing/2014/main" id="{32004FDB-3A51-4F30-A9B8-D9B749A13FC9}"/>
                  </a:ext>
                </a:extLst>
              </p:cNvPr>
              <p:cNvGrpSpPr/>
              <p:nvPr/>
            </p:nvGrpSpPr>
            <p:grpSpPr bwMode="gray">
              <a:xfrm>
                <a:off x="503573" y="46747"/>
                <a:ext cx="9419881" cy="5487292"/>
                <a:chOff x="416724" y="46747"/>
                <a:chExt cx="9419881" cy="5487292"/>
              </a:xfrm>
            </p:grpSpPr>
            <p:grpSp>
              <p:nvGrpSpPr>
                <p:cNvPr id="19" name="Group 18">
                  <a:extLst>
                    <a:ext uri="{FF2B5EF4-FFF2-40B4-BE49-F238E27FC236}">
                      <a16:creationId xmlns:a16="http://schemas.microsoft.com/office/drawing/2014/main" id="{2C058AD1-07AF-4499-9494-597DE33277B0}"/>
                    </a:ext>
                  </a:extLst>
                </p:cNvPr>
                <p:cNvGrpSpPr/>
                <p:nvPr/>
              </p:nvGrpSpPr>
              <p:grpSpPr bwMode="gray">
                <a:xfrm>
                  <a:off x="416724" y="46747"/>
                  <a:ext cx="9419881" cy="5487292"/>
                  <a:chOff x="678407" y="-1026120"/>
                  <a:chExt cx="9440352" cy="5501077"/>
                </a:xfrm>
                <a:effectLst/>
              </p:grpSpPr>
              <p:sp>
                <p:nvSpPr>
                  <p:cNvPr id="21" name="Rectangle: Single Corner Rounded 60">
                    <a:extLst>
                      <a:ext uri="{FF2B5EF4-FFF2-40B4-BE49-F238E27FC236}">
                        <a16:creationId xmlns:a16="http://schemas.microsoft.com/office/drawing/2014/main" id="{1F96330C-3C2B-4FCA-A935-814CF91EA0D2}"/>
                      </a:ext>
                    </a:extLst>
                  </p:cNvPr>
                  <p:cNvSpPr/>
                  <p:nvPr/>
                </p:nvSpPr>
                <p:spPr bwMode="gray">
                  <a:xfrm flipV="1">
                    <a:off x="1974711" y="1033561"/>
                    <a:ext cx="8144048" cy="3441396"/>
                  </a:xfrm>
                  <a:prstGeom prst="round1Rect">
                    <a:avLst>
                      <a:gd name="adj" fmla="val 4294"/>
                    </a:avLst>
                  </a:prstGeom>
                  <a:gradFill>
                    <a:gsLst>
                      <a:gs pos="0">
                        <a:srgbClr val="6C89DA"/>
                      </a:gs>
                      <a:gs pos="31000">
                        <a:srgbClr val="7CA0FF">
                          <a:lumMod val="97000"/>
                          <a:lumOff val="3000"/>
                        </a:srgbClr>
                      </a:gs>
                      <a:gs pos="38000">
                        <a:srgbClr val="526DB4"/>
                      </a:gs>
                      <a:gs pos="100000">
                        <a:srgbClr val="5D78C7"/>
                      </a:gs>
                      <a:gs pos="44000">
                        <a:srgbClr val="5C79C2">
                          <a:lumMod val="100000"/>
                        </a:srgbClr>
                      </a:gs>
                    </a:gsLst>
                    <a:lin ang="4560000" scaled="0"/>
                  </a:gra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350" kern="0" dirty="0">
                      <a:solidFill>
                        <a:prstClr val="white"/>
                      </a:solidFill>
                    </a:endParaRPr>
                  </a:p>
                </p:txBody>
              </p:sp>
              <p:sp>
                <p:nvSpPr>
                  <p:cNvPr id="22" name="Rectangle: Single Corner Rounded 61">
                    <a:extLst>
                      <a:ext uri="{FF2B5EF4-FFF2-40B4-BE49-F238E27FC236}">
                        <a16:creationId xmlns:a16="http://schemas.microsoft.com/office/drawing/2014/main" id="{D7D9F917-4981-4A29-9637-9B4B91D49790}"/>
                      </a:ext>
                    </a:extLst>
                  </p:cNvPr>
                  <p:cNvSpPr/>
                  <p:nvPr/>
                </p:nvSpPr>
                <p:spPr bwMode="gray">
                  <a:xfrm flipV="1">
                    <a:off x="678407" y="-1026120"/>
                    <a:ext cx="9332272" cy="5464871"/>
                  </a:xfrm>
                  <a:prstGeom prst="round1Rect">
                    <a:avLst>
                      <a:gd name="adj" fmla="val 2348"/>
                    </a:avLst>
                  </a:prstGeom>
                  <a:solidFill>
                    <a:srgbClr val="314FD5"/>
                  </a:solidFill>
                  <a:ln w="10795" cap="flat" cmpd="sng" algn="ctr">
                    <a:noFill/>
                    <a:prstDash val="solid"/>
                  </a:ln>
                  <a:effectLst>
                    <a:outerShdw blurRad="38100" dist="12700" dir="1800000" algn="bl" rotWithShape="0">
                      <a:prstClr val="black">
                        <a:alpha val="3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350" kern="0" dirty="0">
                      <a:solidFill>
                        <a:prstClr val="white"/>
                      </a:solidFill>
                    </a:endParaRPr>
                  </a:p>
                </p:txBody>
              </p:sp>
            </p:grpSp>
            <p:sp>
              <p:nvSpPr>
                <p:cNvPr id="20" name="first shadow">
                  <a:extLst>
                    <a:ext uri="{FF2B5EF4-FFF2-40B4-BE49-F238E27FC236}">
                      <a16:creationId xmlns:a16="http://schemas.microsoft.com/office/drawing/2014/main" id="{EA5E7F3D-50F1-4682-B2B8-61C177A98043}"/>
                    </a:ext>
                  </a:extLst>
                </p:cNvPr>
                <p:cNvSpPr/>
                <p:nvPr/>
              </p:nvSpPr>
              <p:spPr bwMode="gray">
                <a:xfrm flipV="1">
                  <a:off x="8943108" y="46747"/>
                  <a:ext cx="785651" cy="5446965"/>
                </a:xfrm>
                <a:prstGeom prst="round1Rect">
                  <a:avLst>
                    <a:gd name="adj" fmla="val 18640"/>
                  </a:avLst>
                </a:prstGeom>
                <a:gradFill flip="none" rotWithShape="1">
                  <a:gsLst>
                    <a:gs pos="69000">
                      <a:srgbClr val="243DA8">
                        <a:alpha val="50000"/>
                      </a:srgbClr>
                    </a:gs>
                    <a:gs pos="50000">
                      <a:srgbClr val="314FD5">
                        <a:alpha val="0"/>
                      </a:srgbClr>
                    </a:gs>
                    <a:gs pos="89000">
                      <a:srgbClr val="1D3393">
                        <a:lumMod val="90000"/>
                      </a:srgbClr>
                    </a:gs>
                  </a:gsLst>
                  <a:lin ang="0" scaled="1"/>
                  <a:tileRect/>
                </a:gradFill>
                <a:ln w="10795" cap="flat" cmpd="sng" algn="ctr">
                  <a:noFill/>
                  <a:prstDash val="solid"/>
                </a:ln>
                <a:effectLst/>
              </p:spPr>
              <p:txBody>
                <a:bodyPr rtlCol="0" anchor="ctr"/>
                <a:lstStyle/>
                <a:p>
                  <a:pPr algn="ctr">
                    <a:defRPr/>
                  </a:pPr>
                  <a:endParaRPr lang="en-US" sz="1350" kern="0" dirty="0">
                    <a:solidFill>
                      <a:prstClr val="white"/>
                    </a:solidFill>
                  </a:endParaRPr>
                </a:p>
              </p:txBody>
            </p:sp>
            <p:sp>
              <p:nvSpPr>
                <p:cNvPr id="24" name="second shadow">
                  <a:extLst>
                    <a:ext uri="{FF2B5EF4-FFF2-40B4-BE49-F238E27FC236}">
                      <a16:creationId xmlns:a16="http://schemas.microsoft.com/office/drawing/2014/main" id="{C652A8C2-35E4-46F3-AD56-18AE774DE4B9}"/>
                    </a:ext>
                  </a:extLst>
                </p:cNvPr>
                <p:cNvSpPr/>
                <p:nvPr userDrawn="1"/>
              </p:nvSpPr>
              <p:spPr bwMode="gray">
                <a:xfrm flipV="1">
                  <a:off x="8850801" y="46747"/>
                  <a:ext cx="785651" cy="5446965"/>
                </a:xfrm>
                <a:prstGeom prst="round1Rect">
                  <a:avLst>
                    <a:gd name="adj" fmla="val 17397"/>
                  </a:avLst>
                </a:prstGeom>
                <a:gradFill flip="none" rotWithShape="1">
                  <a:gsLst>
                    <a:gs pos="69150">
                      <a:srgbClr val="243DA8">
                        <a:alpha val="20000"/>
                      </a:srgbClr>
                    </a:gs>
                    <a:gs pos="20000">
                      <a:srgbClr val="314FD5">
                        <a:alpha val="0"/>
                      </a:srgbClr>
                    </a:gs>
                    <a:gs pos="93000">
                      <a:srgbClr val="1D3393">
                        <a:lumMod val="90000"/>
                        <a:alpha val="50000"/>
                      </a:srgbClr>
                    </a:gs>
                  </a:gsLst>
                  <a:lin ang="0" scaled="1"/>
                  <a:tileRect/>
                </a:gradFill>
                <a:ln w="10795" cap="flat" cmpd="sng" algn="ctr">
                  <a:noFill/>
                  <a:prstDash val="solid"/>
                </a:ln>
                <a:effectLst/>
              </p:spPr>
              <p:txBody>
                <a:bodyPr rtlCol="0" anchor="ctr"/>
                <a:lstStyle/>
                <a:p>
                  <a:pPr algn="ctr">
                    <a:defRPr/>
                  </a:pPr>
                  <a:endParaRPr lang="en-US" sz="1350" kern="0" dirty="0">
                    <a:solidFill>
                      <a:prstClr val="white"/>
                    </a:solidFill>
                  </a:endParaRPr>
                </a:p>
              </p:txBody>
            </p:sp>
          </p:grpSp>
        </p:grpSp>
      </p:grpSp>
      <p:sp>
        <p:nvSpPr>
          <p:cNvPr id="2" name="Title 1"/>
          <p:cNvSpPr>
            <a:spLocks noGrp="1"/>
          </p:cNvSpPr>
          <p:nvPr>
            <p:ph type="ctrTitle"/>
          </p:nvPr>
        </p:nvSpPr>
        <p:spPr bwMode="gray">
          <a:xfrm>
            <a:off x="325913" y="2615707"/>
            <a:ext cx="5568837" cy="1461939"/>
          </a:xfrm>
        </p:spPr>
        <p:txBody>
          <a:bodyPr wrap="square" anchor="b">
            <a:noAutofit/>
          </a:bodyPr>
          <a:lstStyle>
            <a:lvl1pPr algn="l">
              <a:lnSpc>
                <a:spcPct val="90000"/>
              </a:lnSpc>
              <a:defRPr sz="4500" spc="-15" baseline="0">
                <a:solidFill>
                  <a:schemeClr val="bg1"/>
                </a:solidFill>
              </a:defRPr>
            </a:lvl1pPr>
          </a:lstStyle>
          <a:p>
            <a:r>
              <a:rPr lang="en-US"/>
              <a:t>Click to edit Master title style</a:t>
            </a:r>
            <a:endParaRPr lang="en-US" dirty="0"/>
          </a:p>
        </p:txBody>
      </p:sp>
      <p:sp>
        <p:nvSpPr>
          <p:cNvPr id="38" name="Text Placeholder 7"/>
          <p:cNvSpPr>
            <a:spLocks noGrp="1"/>
          </p:cNvSpPr>
          <p:nvPr>
            <p:ph type="body" sz="quarter" idx="10" hasCustomPrompt="1"/>
          </p:nvPr>
        </p:nvSpPr>
        <p:spPr bwMode="gray">
          <a:xfrm>
            <a:off x="362837" y="4195085"/>
            <a:ext cx="5522840" cy="961930"/>
          </a:xfrm>
        </p:spPr>
        <p:txBody>
          <a:bodyPr>
            <a:noAutofit/>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8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a:t>
            </a:r>
          </a:p>
          <a:p>
            <a:pPr lvl="1"/>
            <a:endParaRPr lang="en-US" dirty="0"/>
          </a:p>
        </p:txBody>
      </p:sp>
      <p:sp>
        <p:nvSpPr>
          <p:cNvPr id="88" name="Freeform 5">
            <a:extLst>
              <a:ext uri="{FF2B5EF4-FFF2-40B4-BE49-F238E27FC236}">
                <a16:creationId xmlns:a16="http://schemas.microsoft.com/office/drawing/2014/main" id="{3915EFCB-AFF4-4D78-8B01-1EBD79B33901}"/>
              </a:ext>
            </a:extLst>
          </p:cNvPr>
          <p:cNvSpPr>
            <a:spLocks noEditPoints="1"/>
          </p:cNvSpPr>
          <p:nvPr userDrawn="1"/>
        </p:nvSpPr>
        <p:spPr bwMode="gray">
          <a:xfrm>
            <a:off x="7738966" y="477043"/>
            <a:ext cx="989687" cy="24186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8" name="Text Placeholder 7">
            <a:extLst>
              <a:ext uri="{FF2B5EF4-FFF2-40B4-BE49-F238E27FC236}">
                <a16:creationId xmlns:a16="http://schemas.microsoft.com/office/drawing/2014/main" id="{B04D80C5-5B09-4391-914E-491EB6BF922B}"/>
              </a:ext>
            </a:extLst>
          </p:cNvPr>
          <p:cNvSpPr>
            <a:spLocks noGrp="1"/>
          </p:cNvSpPr>
          <p:nvPr>
            <p:ph type="body" sz="quarter" idx="11" hasCustomPrompt="1"/>
          </p:nvPr>
        </p:nvSpPr>
        <p:spPr bwMode="gray">
          <a:xfrm>
            <a:off x="2512674" y="504078"/>
            <a:ext cx="1961953" cy="226772"/>
          </a:xfrm>
        </p:spPr>
        <p:txBody>
          <a:bodyPr/>
          <a:lstStyle>
            <a:lvl1pPr marL="0" indent="0" algn="l">
              <a:lnSpc>
                <a:spcPct val="90000"/>
              </a:lnSpc>
              <a:spcBef>
                <a:spcPts val="0"/>
              </a:spcBef>
              <a:buNone/>
              <a:defRPr sz="1200" b="1">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a:t>
            </a:r>
            <a:r>
              <a:rPr lang="en-US" dirty="0" err="1"/>
              <a:t>qualcomm</a:t>
            </a:r>
            <a:endParaRPr lang="en-US" dirty="0"/>
          </a:p>
        </p:txBody>
      </p:sp>
      <p:sp>
        <p:nvSpPr>
          <p:cNvPr id="184" name="Text Placeholder 5">
            <a:extLst>
              <a:ext uri="{FF2B5EF4-FFF2-40B4-BE49-F238E27FC236}">
                <a16:creationId xmlns:a16="http://schemas.microsoft.com/office/drawing/2014/main" id="{E4B73436-F9A5-4201-8676-5BB1475322E2}"/>
              </a:ext>
            </a:extLst>
          </p:cNvPr>
          <p:cNvSpPr>
            <a:spLocks noGrp="1"/>
          </p:cNvSpPr>
          <p:nvPr>
            <p:ph type="body" sz="quarter" idx="13" hasCustomPrompt="1"/>
          </p:nvPr>
        </p:nvSpPr>
        <p:spPr bwMode="gray">
          <a:xfrm>
            <a:off x="359136" y="485695"/>
            <a:ext cx="1965363" cy="262176"/>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85" name="Text Placeholder 48">
            <a:extLst>
              <a:ext uri="{FF2B5EF4-FFF2-40B4-BE49-F238E27FC236}">
                <a16:creationId xmlns:a16="http://schemas.microsoft.com/office/drawing/2014/main" id="{44CE8076-2642-41CB-B9C4-44BBD2A86AAA}"/>
              </a:ext>
            </a:extLst>
          </p:cNvPr>
          <p:cNvSpPr>
            <a:spLocks noGrp="1"/>
          </p:cNvSpPr>
          <p:nvPr>
            <p:ph type="body" sz="quarter" idx="14" hasCustomPrompt="1"/>
          </p:nvPr>
        </p:nvSpPr>
        <p:spPr bwMode="gray">
          <a:xfrm>
            <a:off x="4645819" y="484982"/>
            <a:ext cx="1704163" cy="265271"/>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Event location</a:t>
            </a:r>
          </a:p>
        </p:txBody>
      </p:sp>
    </p:spTree>
    <p:extLst>
      <p:ext uri="{BB962C8B-B14F-4D97-AF65-F5344CB8AC3E}">
        <p14:creationId xmlns:p14="http://schemas.microsoft.com/office/powerpoint/2010/main" val="262340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Gree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661E1B-8950-4571-B812-FF89A34C489B}"/>
              </a:ext>
            </a:extLst>
          </p:cNvPr>
          <p:cNvGrpSpPr/>
          <p:nvPr userDrawn="1"/>
        </p:nvGrpSpPr>
        <p:grpSpPr bwMode="gray">
          <a:xfrm>
            <a:off x="0" y="-1"/>
            <a:ext cx="7330125" cy="6359182"/>
            <a:chOff x="-1" y="-6"/>
            <a:chExt cx="9773500" cy="6359182"/>
          </a:xfrm>
        </p:grpSpPr>
        <p:pic>
          <p:nvPicPr>
            <p:cNvPr id="6" name="Picture 5">
              <a:extLst>
                <a:ext uri="{FF2B5EF4-FFF2-40B4-BE49-F238E27FC236}">
                  <a16:creationId xmlns:a16="http://schemas.microsoft.com/office/drawing/2014/main" id="{A74BE142-9DFF-4752-86A2-7CD1767FFF6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659"/>
            <a:stretch/>
          </p:blipFill>
          <p:spPr bwMode="gray">
            <a:xfrm>
              <a:off x="0" y="1231996"/>
              <a:ext cx="9773499" cy="5127180"/>
            </a:xfrm>
            <a:prstGeom prst="rect">
              <a:avLst/>
            </a:prstGeom>
          </p:spPr>
        </p:pic>
        <p:sp>
          <p:nvSpPr>
            <p:cNvPr id="11" name="Rectangle 10">
              <a:extLst>
                <a:ext uri="{FF2B5EF4-FFF2-40B4-BE49-F238E27FC236}">
                  <a16:creationId xmlns:a16="http://schemas.microsoft.com/office/drawing/2014/main" id="{99A7D86E-0511-40BC-9C4F-607427228C38}"/>
                </a:ext>
              </a:extLst>
            </p:cNvPr>
            <p:cNvSpPr/>
            <p:nvPr userDrawn="1"/>
          </p:nvSpPr>
          <p:spPr bwMode="gray">
            <a:xfrm>
              <a:off x="9533873" y="0"/>
              <a:ext cx="239626" cy="1305694"/>
            </a:xfrm>
            <a:prstGeom prst="rect">
              <a:avLst/>
            </a:prstGeom>
            <a:solidFill>
              <a:srgbClr val="CACBD0"/>
            </a:solidFill>
            <a:ln w="10795" cap="flat" cmpd="sng" algn="ctr">
              <a:noFill/>
              <a:prstDash val="solid"/>
            </a:ln>
            <a:effectLst/>
          </p:spPr>
          <p:txBody>
            <a:bodyPr rtlCol="0" anchor="ctr"/>
            <a:lstStyle/>
            <a:p>
              <a:pPr algn="ctr">
                <a:defRPr/>
              </a:pPr>
              <a:endParaRPr lang="en-US" sz="1350" kern="0" dirty="0">
                <a:solidFill>
                  <a:prstClr val="white"/>
                </a:solidFill>
              </a:endParaRPr>
            </a:p>
          </p:txBody>
        </p:sp>
        <p:sp>
          <p:nvSpPr>
            <p:cNvPr id="13" name="Rectangle: Single Corner Rounded 55">
              <a:extLst>
                <a:ext uri="{FF2B5EF4-FFF2-40B4-BE49-F238E27FC236}">
                  <a16:creationId xmlns:a16="http://schemas.microsoft.com/office/drawing/2014/main" id="{85EC940F-80A8-4854-B668-0B2C3B537AEF}"/>
                </a:ext>
              </a:extLst>
            </p:cNvPr>
            <p:cNvSpPr/>
            <p:nvPr userDrawn="1"/>
          </p:nvSpPr>
          <p:spPr bwMode="gray">
            <a:xfrm flipV="1">
              <a:off x="-1" y="0"/>
              <a:ext cx="9567417" cy="6266834"/>
            </a:xfrm>
            <a:prstGeom prst="round1Rect">
              <a:avLst>
                <a:gd name="adj" fmla="val 3540"/>
              </a:avLst>
            </a:prstGeom>
            <a:solidFill>
              <a:schemeClr val="accent3">
                <a:lumMod val="60000"/>
                <a:lumOff val="40000"/>
              </a:schemeClr>
            </a:solidFill>
            <a:ln w="10795" cap="flat" cmpd="sng" algn="ctr">
              <a:noFill/>
              <a:prstDash val="solid"/>
            </a:ln>
            <a:effectLst>
              <a:outerShdw blurRad="139700" dist="38100" dir="21540000" algn="b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350" kern="0" dirty="0">
                <a:solidFill>
                  <a:prstClr val="white"/>
                </a:solidFill>
              </a:endParaRPr>
            </a:p>
          </p:txBody>
        </p:sp>
        <p:sp>
          <p:nvSpPr>
            <p:cNvPr id="14" name="Rectangle: Single Corner Rounded 49">
              <a:extLst>
                <a:ext uri="{FF2B5EF4-FFF2-40B4-BE49-F238E27FC236}">
                  <a16:creationId xmlns:a16="http://schemas.microsoft.com/office/drawing/2014/main" id="{11C11600-149C-4FE5-B9F8-44B51907F4B9}"/>
                </a:ext>
              </a:extLst>
            </p:cNvPr>
            <p:cNvSpPr/>
            <p:nvPr userDrawn="1"/>
          </p:nvSpPr>
          <p:spPr bwMode="gray">
            <a:xfrm flipV="1">
              <a:off x="8911646" y="0"/>
              <a:ext cx="655771" cy="6267118"/>
            </a:xfrm>
            <a:prstGeom prst="round1Rect">
              <a:avLst>
                <a:gd name="adj" fmla="val 30312"/>
              </a:avLst>
            </a:prstGeom>
            <a:gradFill flip="none" rotWithShape="1">
              <a:gsLst>
                <a:gs pos="100000">
                  <a:schemeClr val="accent3">
                    <a:lumMod val="50000"/>
                  </a:schemeClr>
                </a:gs>
                <a:gs pos="66000">
                  <a:schemeClr val="accent3">
                    <a:lumMod val="50000"/>
                    <a:alpha val="14000"/>
                  </a:schemeClr>
                </a:gs>
                <a:gs pos="34000">
                  <a:schemeClr val="accent3">
                    <a:lumMod val="60000"/>
                    <a:lumOff val="40000"/>
                    <a:alpha val="0"/>
                  </a:schemeClr>
                </a:gs>
              </a:gsLst>
              <a:lin ang="0" scaled="1"/>
              <a:tileRect/>
            </a:gradFill>
            <a:ln w="10795" cap="flat" cmpd="sng" algn="ctr">
              <a:noFill/>
              <a:prstDash val="solid"/>
            </a:ln>
            <a:effectLst/>
          </p:spPr>
          <p:txBody>
            <a:bodyPr rtlCol="0" anchor="ctr"/>
            <a:lstStyle/>
            <a:p>
              <a:pPr algn="ctr">
                <a:defRPr/>
              </a:pPr>
              <a:endParaRPr lang="en-US" sz="1350" kern="0" dirty="0">
                <a:solidFill>
                  <a:prstClr val="white"/>
                </a:solidFill>
              </a:endParaRPr>
            </a:p>
          </p:txBody>
        </p:sp>
        <p:grpSp>
          <p:nvGrpSpPr>
            <p:cNvPr id="15" name="Group 14">
              <a:extLst>
                <a:ext uri="{FF2B5EF4-FFF2-40B4-BE49-F238E27FC236}">
                  <a16:creationId xmlns:a16="http://schemas.microsoft.com/office/drawing/2014/main" id="{13AA064E-BF94-4220-A2E6-AD0EBAD92E5F}"/>
                </a:ext>
              </a:extLst>
            </p:cNvPr>
            <p:cNvGrpSpPr/>
            <p:nvPr userDrawn="1"/>
          </p:nvGrpSpPr>
          <p:grpSpPr bwMode="gray">
            <a:xfrm>
              <a:off x="0" y="-6"/>
              <a:ext cx="8822604" cy="5487296"/>
              <a:chOff x="503573" y="46743"/>
              <a:chExt cx="9419881" cy="5487296"/>
            </a:xfrm>
          </p:grpSpPr>
          <p:sp>
            <p:nvSpPr>
              <p:cNvPr id="16" name="Rectangle 15">
                <a:extLst>
                  <a:ext uri="{FF2B5EF4-FFF2-40B4-BE49-F238E27FC236}">
                    <a16:creationId xmlns:a16="http://schemas.microsoft.com/office/drawing/2014/main" id="{BED2CEFD-5D4A-461C-A377-D3F78C612FBF}"/>
                  </a:ext>
                </a:extLst>
              </p:cNvPr>
              <p:cNvSpPr/>
              <p:nvPr/>
            </p:nvSpPr>
            <p:spPr bwMode="gray">
              <a:xfrm>
                <a:off x="9800389" y="46748"/>
                <a:ext cx="123065" cy="2105026"/>
              </a:xfrm>
              <a:prstGeom prst="rect">
                <a:avLst/>
              </a:prstGeom>
              <a:solidFill>
                <a:schemeClr val="accent3">
                  <a:lumMod val="75000"/>
                </a:schemeClr>
              </a:solidFill>
              <a:ln w="10795" cap="flat" cmpd="sng" algn="ctr">
                <a:noFill/>
                <a:prstDash val="solid"/>
              </a:ln>
              <a:effectLst/>
            </p:spPr>
            <p:txBody>
              <a:bodyPr rtlCol="0" anchor="ctr"/>
              <a:lstStyle/>
              <a:p>
                <a:pPr algn="ctr">
                  <a:defRPr/>
                </a:pPr>
                <a:endParaRPr lang="en-US" sz="1350" kern="0" dirty="0">
                  <a:solidFill>
                    <a:prstClr val="white"/>
                  </a:solidFill>
                </a:endParaRPr>
              </a:p>
            </p:txBody>
          </p:sp>
          <p:sp>
            <p:nvSpPr>
              <p:cNvPr id="17" name="Rectangle 16">
                <a:extLst>
                  <a:ext uri="{FF2B5EF4-FFF2-40B4-BE49-F238E27FC236}">
                    <a16:creationId xmlns:a16="http://schemas.microsoft.com/office/drawing/2014/main" id="{B2211A6A-7503-41DE-ABF8-BCB51F60E455}"/>
                  </a:ext>
                </a:extLst>
              </p:cNvPr>
              <p:cNvSpPr/>
              <p:nvPr/>
            </p:nvSpPr>
            <p:spPr bwMode="gray">
              <a:xfrm>
                <a:off x="503573" y="5454636"/>
                <a:ext cx="1380260" cy="79403"/>
              </a:xfrm>
              <a:prstGeom prst="rect">
                <a:avLst/>
              </a:prstGeom>
              <a:solidFill>
                <a:schemeClr val="accent3"/>
              </a:solidFill>
              <a:ln w="10795" cap="flat" cmpd="sng" algn="ctr">
                <a:noFill/>
                <a:prstDash val="solid"/>
              </a:ln>
              <a:effectLst/>
            </p:spPr>
            <p:txBody>
              <a:bodyPr rtlCol="0" anchor="ctr"/>
              <a:lstStyle/>
              <a:p>
                <a:pPr algn="ctr">
                  <a:defRPr/>
                </a:pPr>
                <a:endParaRPr lang="en-US" sz="1350" kern="0" dirty="0">
                  <a:solidFill>
                    <a:prstClr val="white"/>
                  </a:solidFill>
                </a:endParaRPr>
              </a:p>
            </p:txBody>
          </p:sp>
          <p:grpSp>
            <p:nvGrpSpPr>
              <p:cNvPr id="18" name="Group 17">
                <a:extLst>
                  <a:ext uri="{FF2B5EF4-FFF2-40B4-BE49-F238E27FC236}">
                    <a16:creationId xmlns:a16="http://schemas.microsoft.com/office/drawing/2014/main" id="{32004FDB-3A51-4F30-A9B8-D9B749A13FC9}"/>
                  </a:ext>
                </a:extLst>
              </p:cNvPr>
              <p:cNvGrpSpPr/>
              <p:nvPr/>
            </p:nvGrpSpPr>
            <p:grpSpPr bwMode="gray">
              <a:xfrm>
                <a:off x="503573" y="46743"/>
                <a:ext cx="9419881" cy="5487296"/>
                <a:chOff x="416724" y="46743"/>
                <a:chExt cx="9419881" cy="5487296"/>
              </a:xfrm>
            </p:grpSpPr>
            <p:grpSp>
              <p:nvGrpSpPr>
                <p:cNvPr id="19" name="Group 18">
                  <a:extLst>
                    <a:ext uri="{FF2B5EF4-FFF2-40B4-BE49-F238E27FC236}">
                      <a16:creationId xmlns:a16="http://schemas.microsoft.com/office/drawing/2014/main" id="{2C058AD1-07AF-4499-9494-597DE33277B0}"/>
                    </a:ext>
                  </a:extLst>
                </p:cNvPr>
                <p:cNvGrpSpPr/>
                <p:nvPr/>
              </p:nvGrpSpPr>
              <p:grpSpPr bwMode="gray">
                <a:xfrm>
                  <a:off x="416724" y="46747"/>
                  <a:ext cx="9419881" cy="5487292"/>
                  <a:chOff x="678407" y="-1026120"/>
                  <a:chExt cx="9440352" cy="5501077"/>
                </a:xfrm>
                <a:effectLst/>
              </p:grpSpPr>
              <p:sp>
                <p:nvSpPr>
                  <p:cNvPr id="21" name="Rectangle: Single Corner Rounded 60">
                    <a:extLst>
                      <a:ext uri="{FF2B5EF4-FFF2-40B4-BE49-F238E27FC236}">
                        <a16:creationId xmlns:a16="http://schemas.microsoft.com/office/drawing/2014/main" id="{1F96330C-3C2B-4FCA-A935-814CF91EA0D2}"/>
                      </a:ext>
                    </a:extLst>
                  </p:cNvPr>
                  <p:cNvSpPr/>
                  <p:nvPr/>
                </p:nvSpPr>
                <p:spPr bwMode="gray">
                  <a:xfrm flipV="1">
                    <a:off x="1974711" y="1033561"/>
                    <a:ext cx="8144048" cy="3441396"/>
                  </a:xfrm>
                  <a:prstGeom prst="round1Rect">
                    <a:avLst>
                      <a:gd name="adj" fmla="val 4294"/>
                    </a:avLst>
                  </a:prstGeom>
                  <a:gradFill>
                    <a:gsLst>
                      <a:gs pos="0">
                        <a:schemeClr val="accent3"/>
                      </a:gs>
                      <a:gs pos="31000">
                        <a:schemeClr val="accent3"/>
                      </a:gs>
                      <a:gs pos="38000">
                        <a:schemeClr val="accent3">
                          <a:lumMod val="75000"/>
                        </a:schemeClr>
                      </a:gs>
                      <a:gs pos="100000">
                        <a:schemeClr val="accent3">
                          <a:lumMod val="75000"/>
                        </a:schemeClr>
                      </a:gs>
                      <a:gs pos="44000">
                        <a:schemeClr val="accent3">
                          <a:lumMod val="75000"/>
                        </a:schemeClr>
                      </a:gs>
                    </a:gsLst>
                    <a:lin ang="4560000" scaled="0"/>
                  </a:gra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350" kern="0" dirty="0">
                      <a:solidFill>
                        <a:prstClr val="white"/>
                      </a:solidFill>
                    </a:endParaRPr>
                  </a:p>
                </p:txBody>
              </p:sp>
              <p:sp>
                <p:nvSpPr>
                  <p:cNvPr id="22" name="Rectangle: Single Corner Rounded 61">
                    <a:extLst>
                      <a:ext uri="{FF2B5EF4-FFF2-40B4-BE49-F238E27FC236}">
                        <a16:creationId xmlns:a16="http://schemas.microsoft.com/office/drawing/2014/main" id="{D7D9F917-4981-4A29-9637-9B4B91D49790}"/>
                      </a:ext>
                    </a:extLst>
                  </p:cNvPr>
                  <p:cNvSpPr/>
                  <p:nvPr/>
                </p:nvSpPr>
                <p:spPr bwMode="gray">
                  <a:xfrm flipV="1">
                    <a:off x="678407" y="-1026120"/>
                    <a:ext cx="9332269" cy="5464871"/>
                  </a:xfrm>
                  <a:prstGeom prst="round1Rect">
                    <a:avLst>
                      <a:gd name="adj" fmla="val 2348"/>
                    </a:avLst>
                  </a:prstGeom>
                  <a:solidFill>
                    <a:schemeClr val="accent3"/>
                  </a:solidFill>
                  <a:ln w="10795" cap="flat" cmpd="sng" algn="ctr">
                    <a:noFill/>
                    <a:prstDash val="solid"/>
                  </a:ln>
                  <a:effectLst>
                    <a:outerShdw blurRad="38100" dist="12700" dir="1800000" algn="bl" rotWithShape="0">
                      <a:prstClr val="black">
                        <a:alpha val="3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350" kern="0" dirty="0">
                      <a:solidFill>
                        <a:prstClr val="white"/>
                      </a:solidFill>
                    </a:endParaRPr>
                  </a:p>
                </p:txBody>
              </p:sp>
            </p:grpSp>
            <p:sp>
              <p:nvSpPr>
                <p:cNvPr id="20" name="Rectangle: Single Corner Rounded 19">
                  <a:extLst>
                    <a:ext uri="{FF2B5EF4-FFF2-40B4-BE49-F238E27FC236}">
                      <a16:creationId xmlns:a16="http://schemas.microsoft.com/office/drawing/2014/main" id="{EA5E7F3D-50F1-4682-B2B8-61C177A98043}"/>
                    </a:ext>
                  </a:extLst>
                </p:cNvPr>
                <p:cNvSpPr/>
                <p:nvPr/>
              </p:nvSpPr>
              <p:spPr bwMode="gray">
                <a:xfrm flipV="1">
                  <a:off x="9193284" y="46743"/>
                  <a:ext cx="535473" cy="5446965"/>
                </a:xfrm>
                <a:prstGeom prst="round1Rect">
                  <a:avLst>
                    <a:gd name="adj" fmla="val 25526"/>
                  </a:avLst>
                </a:prstGeom>
                <a:gradFill flip="none" rotWithShape="1">
                  <a:gsLst>
                    <a:gs pos="100000">
                      <a:schemeClr val="accent3">
                        <a:lumMod val="31000"/>
                      </a:schemeClr>
                    </a:gs>
                    <a:gs pos="99000">
                      <a:srgbClr val="284C40"/>
                    </a:gs>
                    <a:gs pos="93000">
                      <a:schemeClr val="accent3">
                        <a:lumMod val="50000"/>
                        <a:alpha val="91000"/>
                      </a:schemeClr>
                    </a:gs>
                    <a:gs pos="61000">
                      <a:schemeClr val="accent3">
                        <a:lumMod val="37000"/>
                        <a:alpha val="39000"/>
                      </a:schemeClr>
                    </a:gs>
                    <a:gs pos="0">
                      <a:srgbClr val="6AB19B">
                        <a:alpha val="0"/>
                      </a:srgbClr>
                    </a:gs>
                  </a:gsLst>
                  <a:lin ang="0" scaled="1"/>
                  <a:tileRect/>
                </a:gradFill>
                <a:ln w="10795" cap="flat" cmpd="sng" algn="ctr">
                  <a:noFill/>
                  <a:prstDash val="solid"/>
                </a:ln>
                <a:effectLst/>
              </p:spPr>
              <p:txBody>
                <a:bodyPr rtlCol="0" anchor="ctr"/>
                <a:lstStyle/>
                <a:p>
                  <a:pPr lvl="0" algn="ctr"/>
                  <a:endParaRPr lang="en-US" sz="1350" kern="0" dirty="0">
                    <a:solidFill>
                      <a:prstClr val="white"/>
                    </a:solidFill>
                  </a:endParaRPr>
                </a:p>
              </p:txBody>
            </p:sp>
          </p:grpSp>
        </p:grpSp>
      </p:grpSp>
      <p:sp>
        <p:nvSpPr>
          <p:cNvPr id="2" name="Title 1"/>
          <p:cNvSpPr>
            <a:spLocks noGrp="1"/>
          </p:cNvSpPr>
          <p:nvPr>
            <p:ph type="ctrTitle"/>
          </p:nvPr>
        </p:nvSpPr>
        <p:spPr bwMode="gray">
          <a:xfrm>
            <a:off x="325913" y="2615707"/>
            <a:ext cx="5568837" cy="1461939"/>
          </a:xfrm>
        </p:spPr>
        <p:txBody>
          <a:bodyPr wrap="square" anchor="b">
            <a:noAutofit/>
          </a:bodyPr>
          <a:lstStyle>
            <a:lvl1pPr algn="l">
              <a:lnSpc>
                <a:spcPct val="90000"/>
              </a:lnSpc>
              <a:defRPr sz="4500" spc="-15" baseline="0">
                <a:solidFill>
                  <a:schemeClr val="bg1"/>
                </a:solidFill>
              </a:defRPr>
            </a:lvl1pPr>
          </a:lstStyle>
          <a:p>
            <a:r>
              <a:rPr lang="en-US"/>
              <a:t>Click to edit Master title style</a:t>
            </a:r>
            <a:endParaRPr lang="en-US" dirty="0"/>
          </a:p>
        </p:txBody>
      </p:sp>
      <p:sp>
        <p:nvSpPr>
          <p:cNvPr id="38" name="Text Placeholder 7"/>
          <p:cNvSpPr>
            <a:spLocks noGrp="1"/>
          </p:cNvSpPr>
          <p:nvPr>
            <p:ph type="body" sz="quarter" idx="10" hasCustomPrompt="1"/>
          </p:nvPr>
        </p:nvSpPr>
        <p:spPr bwMode="gray">
          <a:xfrm>
            <a:off x="362837" y="4195085"/>
            <a:ext cx="5522840" cy="961930"/>
          </a:xfrm>
        </p:spPr>
        <p:txBody>
          <a:bodyPr>
            <a:noAutofit/>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8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a:t>
            </a:r>
          </a:p>
          <a:p>
            <a:pPr lvl="1"/>
            <a:endParaRPr lang="en-US" dirty="0"/>
          </a:p>
        </p:txBody>
      </p:sp>
      <p:sp>
        <p:nvSpPr>
          <p:cNvPr id="88" name="Freeform 5">
            <a:extLst>
              <a:ext uri="{FF2B5EF4-FFF2-40B4-BE49-F238E27FC236}">
                <a16:creationId xmlns:a16="http://schemas.microsoft.com/office/drawing/2014/main" id="{3915EFCB-AFF4-4D78-8B01-1EBD79B33901}"/>
              </a:ext>
            </a:extLst>
          </p:cNvPr>
          <p:cNvSpPr>
            <a:spLocks noEditPoints="1"/>
          </p:cNvSpPr>
          <p:nvPr userDrawn="1"/>
        </p:nvSpPr>
        <p:spPr bwMode="gray">
          <a:xfrm>
            <a:off x="7738966" y="477043"/>
            <a:ext cx="989687" cy="24186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8" name="Text Placeholder 7">
            <a:extLst>
              <a:ext uri="{FF2B5EF4-FFF2-40B4-BE49-F238E27FC236}">
                <a16:creationId xmlns:a16="http://schemas.microsoft.com/office/drawing/2014/main" id="{B04D80C5-5B09-4391-914E-491EB6BF922B}"/>
              </a:ext>
            </a:extLst>
          </p:cNvPr>
          <p:cNvSpPr>
            <a:spLocks noGrp="1"/>
          </p:cNvSpPr>
          <p:nvPr>
            <p:ph type="body" sz="quarter" idx="11" hasCustomPrompt="1"/>
          </p:nvPr>
        </p:nvSpPr>
        <p:spPr bwMode="gray">
          <a:xfrm>
            <a:off x="2512674" y="504078"/>
            <a:ext cx="1961953" cy="226772"/>
          </a:xfrm>
        </p:spPr>
        <p:txBody>
          <a:bodyPr/>
          <a:lstStyle>
            <a:lvl1pPr marL="0" indent="0" algn="l">
              <a:lnSpc>
                <a:spcPct val="90000"/>
              </a:lnSpc>
              <a:spcBef>
                <a:spcPts val="0"/>
              </a:spcBef>
              <a:buNone/>
              <a:defRPr sz="1200" b="1">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a:t>
            </a:r>
            <a:r>
              <a:rPr lang="en-US" dirty="0" err="1"/>
              <a:t>qualcomm</a:t>
            </a:r>
            <a:endParaRPr lang="en-US" dirty="0"/>
          </a:p>
        </p:txBody>
      </p:sp>
      <p:sp>
        <p:nvSpPr>
          <p:cNvPr id="184" name="Text Placeholder 5">
            <a:extLst>
              <a:ext uri="{FF2B5EF4-FFF2-40B4-BE49-F238E27FC236}">
                <a16:creationId xmlns:a16="http://schemas.microsoft.com/office/drawing/2014/main" id="{E4B73436-F9A5-4201-8676-5BB1475322E2}"/>
              </a:ext>
            </a:extLst>
          </p:cNvPr>
          <p:cNvSpPr>
            <a:spLocks noGrp="1"/>
          </p:cNvSpPr>
          <p:nvPr>
            <p:ph type="body" sz="quarter" idx="13" hasCustomPrompt="1"/>
          </p:nvPr>
        </p:nvSpPr>
        <p:spPr bwMode="gray">
          <a:xfrm>
            <a:off x="359136" y="485695"/>
            <a:ext cx="1965363" cy="262176"/>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85" name="Text Placeholder 48">
            <a:extLst>
              <a:ext uri="{FF2B5EF4-FFF2-40B4-BE49-F238E27FC236}">
                <a16:creationId xmlns:a16="http://schemas.microsoft.com/office/drawing/2014/main" id="{44CE8076-2642-41CB-B9C4-44BBD2A86AAA}"/>
              </a:ext>
            </a:extLst>
          </p:cNvPr>
          <p:cNvSpPr>
            <a:spLocks noGrp="1"/>
          </p:cNvSpPr>
          <p:nvPr>
            <p:ph type="body" sz="quarter" idx="14" hasCustomPrompt="1"/>
          </p:nvPr>
        </p:nvSpPr>
        <p:spPr bwMode="gray">
          <a:xfrm>
            <a:off x="4645819" y="484982"/>
            <a:ext cx="1704163" cy="265271"/>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Event location</a:t>
            </a:r>
          </a:p>
        </p:txBody>
      </p:sp>
    </p:spTree>
    <p:extLst>
      <p:ext uri="{BB962C8B-B14F-4D97-AF65-F5344CB8AC3E}">
        <p14:creationId xmlns:p14="http://schemas.microsoft.com/office/powerpoint/2010/main" val="24197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Gray">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661E1B-8950-4571-B812-FF89A34C489B}"/>
              </a:ext>
            </a:extLst>
          </p:cNvPr>
          <p:cNvGrpSpPr/>
          <p:nvPr userDrawn="1"/>
        </p:nvGrpSpPr>
        <p:grpSpPr bwMode="gray">
          <a:xfrm>
            <a:off x="-1" y="-5"/>
            <a:ext cx="7330125" cy="6359181"/>
            <a:chOff x="-1" y="-5"/>
            <a:chExt cx="9773500" cy="6359181"/>
          </a:xfrm>
        </p:grpSpPr>
        <p:pic>
          <p:nvPicPr>
            <p:cNvPr id="6" name="Picture 5">
              <a:extLst>
                <a:ext uri="{FF2B5EF4-FFF2-40B4-BE49-F238E27FC236}">
                  <a16:creationId xmlns:a16="http://schemas.microsoft.com/office/drawing/2014/main" id="{A74BE142-9DFF-4752-86A2-7CD1767FFF6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659"/>
            <a:stretch/>
          </p:blipFill>
          <p:spPr bwMode="gray">
            <a:xfrm>
              <a:off x="0" y="1231996"/>
              <a:ext cx="9773499" cy="5127180"/>
            </a:xfrm>
            <a:prstGeom prst="rect">
              <a:avLst/>
            </a:prstGeom>
          </p:spPr>
        </p:pic>
        <p:sp>
          <p:nvSpPr>
            <p:cNvPr id="11" name="Rectangle 10">
              <a:extLst>
                <a:ext uri="{FF2B5EF4-FFF2-40B4-BE49-F238E27FC236}">
                  <a16:creationId xmlns:a16="http://schemas.microsoft.com/office/drawing/2014/main" id="{99A7D86E-0511-40BC-9C4F-607427228C38}"/>
                </a:ext>
              </a:extLst>
            </p:cNvPr>
            <p:cNvSpPr/>
            <p:nvPr userDrawn="1"/>
          </p:nvSpPr>
          <p:spPr bwMode="gray">
            <a:xfrm>
              <a:off x="9533873" y="0"/>
              <a:ext cx="239626" cy="1305694"/>
            </a:xfrm>
            <a:prstGeom prst="rect">
              <a:avLst/>
            </a:prstGeom>
            <a:solidFill>
              <a:srgbClr val="CACBD0"/>
            </a:solidFill>
            <a:ln w="10795" cap="flat" cmpd="sng" algn="ctr">
              <a:noFill/>
              <a:prstDash val="solid"/>
            </a:ln>
            <a:effectLst/>
          </p:spPr>
          <p:txBody>
            <a:bodyPr rtlCol="0" anchor="ctr"/>
            <a:lstStyle/>
            <a:p>
              <a:pPr algn="ctr">
                <a:defRPr/>
              </a:pPr>
              <a:endParaRPr lang="en-US" sz="1350" kern="0" dirty="0">
                <a:solidFill>
                  <a:prstClr val="white"/>
                </a:solidFill>
              </a:endParaRPr>
            </a:p>
          </p:txBody>
        </p:sp>
        <p:sp>
          <p:nvSpPr>
            <p:cNvPr id="13" name="Rectangle: Single Corner Rounded 55">
              <a:extLst>
                <a:ext uri="{FF2B5EF4-FFF2-40B4-BE49-F238E27FC236}">
                  <a16:creationId xmlns:a16="http://schemas.microsoft.com/office/drawing/2014/main" id="{85EC940F-80A8-4854-B668-0B2C3B537AEF}"/>
                </a:ext>
              </a:extLst>
            </p:cNvPr>
            <p:cNvSpPr/>
            <p:nvPr userDrawn="1"/>
          </p:nvSpPr>
          <p:spPr bwMode="gray">
            <a:xfrm flipV="1">
              <a:off x="-1" y="0"/>
              <a:ext cx="9567417" cy="6266834"/>
            </a:xfrm>
            <a:prstGeom prst="round1Rect">
              <a:avLst>
                <a:gd name="adj" fmla="val 3540"/>
              </a:avLst>
            </a:prstGeom>
            <a:solidFill>
              <a:schemeClr val="accent6"/>
            </a:solidFill>
            <a:ln w="10795" cap="flat" cmpd="sng" algn="ctr">
              <a:noFill/>
              <a:prstDash val="solid"/>
            </a:ln>
            <a:effectLst>
              <a:outerShdw blurRad="139700" dist="38100" dir="21540000" algn="b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350" kern="0" dirty="0">
                <a:solidFill>
                  <a:prstClr val="white"/>
                </a:solidFill>
              </a:endParaRPr>
            </a:p>
          </p:txBody>
        </p:sp>
        <p:sp>
          <p:nvSpPr>
            <p:cNvPr id="14" name="Rectangle: Single Corner Rounded 49">
              <a:extLst>
                <a:ext uri="{FF2B5EF4-FFF2-40B4-BE49-F238E27FC236}">
                  <a16:creationId xmlns:a16="http://schemas.microsoft.com/office/drawing/2014/main" id="{11C11600-149C-4FE5-B9F8-44B51907F4B9}"/>
                </a:ext>
              </a:extLst>
            </p:cNvPr>
            <p:cNvSpPr/>
            <p:nvPr userDrawn="1"/>
          </p:nvSpPr>
          <p:spPr bwMode="gray">
            <a:xfrm flipV="1">
              <a:off x="9126204" y="0"/>
              <a:ext cx="441213" cy="6267118"/>
            </a:xfrm>
            <a:prstGeom prst="round1Rect">
              <a:avLst>
                <a:gd name="adj" fmla="val 29015"/>
              </a:avLst>
            </a:prstGeom>
            <a:gradFill flip="none" rotWithShape="1">
              <a:gsLst>
                <a:gs pos="100000">
                  <a:schemeClr val="accent6">
                    <a:lumMod val="50000"/>
                  </a:schemeClr>
                </a:gs>
                <a:gs pos="43000">
                  <a:schemeClr val="accent6">
                    <a:alpha val="0"/>
                  </a:schemeClr>
                </a:gs>
              </a:gsLst>
              <a:lin ang="0" scaled="1"/>
              <a:tileRect/>
            </a:gradFill>
            <a:ln w="10795" cap="flat" cmpd="sng" algn="ctr">
              <a:noFill/>
              <a:prstDash val="solid"/>
            </a:ln>
            <a:effectLst/>
          </p:spPr>
          <p:txBody>
            <a:bodyPr rtlCol="0" anchor="ctr"/>
            <a:lstStyle/>
            <a:p>
              <a:pPr algn="ctr">
                <a:defRPr/>
              </a:pPr>
              <a:endParaRPr lang="en-US" sz="1350" kern="0" dirty="0">
                <a:solidFill>
                  <a:prstClr val="white"/>
                </a:solidFill>
              </a:endParaRPr>
            </a:p>
          </p:txBody>
        </p:sp>
        <p:grpSp>
          <p:nvGrpSpPr>
            <p:cNvPr id="15" name="Group 14">
              <a:extLst>
                <a:ext uri="{FF2B5EF4-FFF2-40B4-BE49-F238E27FC236}">
                  <a16:creationId xmlns:a16="http://schemas.microsoft.com/office/drawing/2014/main" id="{13AA064E-BF94-4220-A2E6-AD0EBAD92E5F}"/>
                </a:ext>
              </a:extLst>
            </p:cNvPr>
            <p:cNvGrpSpPr/>
            <p:nvPr userDrawn="1"/>
          </p:nvGrpSpPr>
          <p:grpSpPr bwMode="gray">
            <a:xfrm>
              <a:off x="-1" y="-5"/>
              <a:ext cx="8822605" cy="5487295"/>
              <a:chOff x="503572" y="46744"/>
              <a:chExt cx="9419882" cy="5487295"/>
            </a:xfrm>
          </p:grpSpPr>
          <p:sp>
            <p:nvSpPr>
              <p:cNvPr id="16" name="Rectangle 15">
                <a:extLst>
                  <a:ext uri="{FF2B5EF4-FFF2-40B4-BE49-F238E27FC236}">
                    <a16:creationId xmlns:a16="http://schemas.microsoft.com/office/drawing/2014/main" id="{BED2CEFD-5D4A-461C-A377-D3F78C612FBF}"/>
                  </a:ext>
                </a:extLst>
              </p:cNvPr>
              <p:cNvSpPr/>
              <p:nvPr/>
            </p:nvSpPr>
            <p:spPr bwMode="gray">
              <a:xfrm>
                <a:off x="9800389" y="46748"/>
                <a:ext cx="123065" cy="2105026"/>
              </a:xfrm>
              <a:prstGeom prst="rect">
                <a:avLst/>
              </a:prstGeom>
              <a:solidFill>
                <a:schemeClr val="accent6">
                  <a:lumMod val="75000"/>
                </a:schemeClr>
              </a:solidFill>
              <a:ln w="10795" cap="flat" cmpd="sng" algn="ctr">
                <a:noFill/>
                <a:prstDash val="solid"/>
              </a:ln>
              <a:effectLst/>
            </p:spPr>
            <p:txBody>
              <a:bodyPr rtlCol="0" anchor="ctr"/>
              <a:lstStyle/>
              <a:p>
                <a:pPr algn="ctr">
                  <a:defRPr/>
                </a:pPr>
                <a:endParaRPr lang="en-US" sz="1350" kern="0" dirty="0">
                  <a:solidFill>
                    <a:prstClr val="white"/>
                  </a:solidFill>
                </a:endParaRPr>
              </a:p>
            </p:txBody>
          </p:sp>
          <p:sp>
            <p:nvSpPr>
              <p:cNvPr id="17" name="Rectangle 16">
                <a:extLst>
                  <a:ext uri="{FF2B5EF4-FFF2-40B4-BE49-F238E27FC236}">
                    <a16:creationId xmlns:a16="http://schemas.microsoft.com/office/drawing/2014/main" id="{B2211A6A-7503-41DE-ABF8-BCB51F60E455}"/>
                  </a:ext>
                </a:extLst>
              </p:cNvPr>
              <p:cNvSpPr/>
              <p:nvPr/>
            </p:nvSpPr>
            <p:spPr bwMode="gray">
              <a:xfrm>
                <a:off x="503573" y="5454636"/>
                <a:ext cx="1380260" cy="79403"/>
              </a:xfrm>
              <a:prstGeom prst="rect">
                <a:avLst/>
              </a:prstGeom>
              <a:solidFill>
                <a:schemeClr val="accent6">
                  <a:lumMod val="75000"/>
                </a:schemeClr>
              </a:solidFill>
              <a:ln w="10795" cap="flat" cmpd="sng" algn="ctr">
                <a:noFill/>
                <a:prstDash val="solid"/>
              </a:ln>
              <a:effectLst/>
            </p:spPr>
            <p:txBody>
              <a:bodyPr rtlCol="0" anchor="ctr"/>
              <a:lstStyle/>
              <a:p>
                <a:pPr algn="ctr">
                  <a:defRPr/>
                </a:pPr>
                <a:endParaRPr lang="en-US" sz="1350" kern="0" dirty="0">
                  <a:solidFill>
                    <a:prstClr val="white"/>
                  </a:solidFill>
                </a:endParaRPr>
              </a:p>
            </p:txBody>
          </p:sp>
          <p:grpSp>
            <p:nvGrpSpPr>
              <p:cNvPr id="18" name="Group 17">
                <a:extLst>
                  <a:ext uri="{FF2B5EF4-FFF2-40B4-BE49-F238E27FC236}">
                    <a16:creationId xmlns:a16="http://schemas.microsoft.com/office/drawing/2014/main" id="{32004FDB-3A51-4F30-A9B8-D9B749A13FC9}"/>
                  </a:ext>
                </a:extLst>
              </p:cNvPr>
              <p:cNvGrpSpPr/>
              <p:nvPr/>
            </p:nvGrpSpPr>
            <p:grpSpPr bwMode="gray">
              <a:xfrm>
                <a:off x="503572" y="46744"/>
                <a:ext cx="9419882" cy="5487295"/>
                <a:chOff x="416723" y="46744"/>
                <a:chExt cx="9419882" cy="5487295"/>
              </a:xfrm>
            </p:grpSpPr>
            <p:grpSp>
              <p:nvGrpSpPr>
                <p:cNvPr id="19" name="Group 18">
                  <a:extLst>
                    <a:ext uri="{FF2B5EF4-FFF2-40B4-BE49-F238E27FC236}">
                      <a16:creationId xmlns:a16="http://schemas.microsoft.com/office/drawing/2014/main" id="{2C058AD1-07AF-4499-9494-597DE33277B0}"/>
                    </a:ext>
                  </a:extLst>
                </p:cNvPr>
                <p:cNvGrpSpPr/>
                <p:nvPr/>
              </p:nvGrpSpPr>
              <p:grpSpPr bwMode="gray">
                <a:xfrm>
                  <a:off x="416723" y="46747"/>
                  <a:ext cx="9419882" cy="5487292"/>
                  <a:chOff x="678406" y="-1026120"/>
                  <a:chExt cx="9440353" cy="5501077"/>
                </a:xfrm>
                <a:effectLst/>
              </p:grpSpPr>
              <p:sp>
                <p:nvSpPr>
                  <p:cNvPr id="21" name="Rectangle: Single Corner Rounded 60">
                    <a:extLst>
                      <a:ext uri="{FF2B5EF4-FFF2-40B4-BE49-F238E27FC236}">
                        <a16:creationId xmlns:a16="http://schemas.microsoft.com/office/drawing/2014/main" id="{1F96330C-3C2B-4FCA-A935-814CF91EA0D2}"/>
                      </a:ext>
                    </a:extLst>
                  </p:cNvPr>
                  <p:cNvSpPr/>
                  <p:nvPr/>
                </p:nvSpPr>
                <p:spPr bwMode="gray">
                  <a:xfrm flipV="1">
                    <a:off x="1974711" y="1033561"/>
                    <a:ext cx="8144048" cy="3441396"/>
                  </a:xfrm>
                  <a:prstGeom prst="round1Rect">
                    <a:avLst>
                      <a:gd name="adj" fmla="val 4294"/>
                    </a:avLst>
                  </a:prstGeom>
                  <a:gradFill>
                    <a:gsLst>
                      <a:gs pos="0">
                        <a:schemeClr val="accent6">
                          <a:lumMod val="75000"/>
                        </a:schemeClr>
                      </a:gs>
                      <a:gs pos="31000">
                        <a:schemeClr val="accent6"/>
                      </a:gs>
                      <a:gs pos="38000">
                        <a:schemeClr val="accent6">
                          <a:lumMod val="75000"/>
                        </a:schemeClr>
                      </a:gs>
                      <a:gs pos="100000">
                        <a:schemeClr val="accent6">
                          <a:lumMod val="75000"/>
                        </a:schemeClr>
                      </a:gs>
                      <a:gs pos="48000">
                        <a:schemeClr val="accent6">
                          <a:lumMod val="75000"/>
                        </a:schemeClr>
                      </a:gs>
                    </a:gsLst>
                    <a:lin ang="4560000" scaled="0"/>
                  </a:gra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350" kern="0" dirty="0">
                      <a:solidFill>
                        <a:prstClr val="white"/>
                      </a:solidFill>
                    </a:endParaRPr>
                  </a:p>
                </p:txBody>
              </p:sp>
              <p:sp>
                <p:nvSpPr>
                  <p:cNvPr id="22" name="Rectangle: Single Corner Rounded 61">
                    <a:extLst>
                      <a:ext uri="{FF2B5EF4-FFF2-40B4-BE49-F238E27FC236}">
                        <a16:creationId xmlns:a16="http://schemas.microsoft.com/office/drawing/2014/main" id="{D7D9F917-4981-4A29-9637-9B4B91D49790}"/>
                      </a:ext>
                    </a:extLst>
                  </p:cNvPr>
                  <p:cNvSpPr/>
                  <p:nvPr/>
                </p:nvSpPr>
                <p:spPr bwMode="gray">
                  <a:xfrm flipV="1">
                    <a:off x="678406" y="-1026120"/>
                    <a:ext cx="9332270" cy="5464871"/>
                  </a:xfrm>
                  <a:prstGeom prst="round1Rect">
                    <a:avLst>
                      <a:gd name="adj" fmla="val 2348"/>
                    </a:avLst>
                  </a:prstGeom>
                  <a:solidFill>
                    <a:schemeClr val="accent5"/>
                  </a:solidFill>
                  <a:ln w="10795" cap="flat" cmpd="sng" algn="ctr">
                    <a:noFill/>
                    <a:prstDash val="solid"/>
                  </a:ln>
                  <a:effectLst>
                    <a:outerShdw blurRad="38100" dist="12700" dir="1800000" algn="bl" rotWithShape="0">
                      <a:prstClr val="black">
                        <a:alpha val="3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1350" kern="0" dirty="0">
                      <a:solidFill>
                        <a:prstClr val="white"/>
                      </a:solidFill>
                    </a:endParaRPr>
                  </a:p>
                </p:txBody>
              </p:sp>
            </p:grpSp>
            <p:sp>
              <p:nvSpPr>
                <p:cNvPr id="20" name="Rectangle: Single Corner Rounded 19">
                  <a:extLst>
                    <a:ext uri="{FF2B5EF4-FFF2-40B4-BE49-F238E27FC236}">
                      <a16:creationId xmlns:a16="http://schemas.microsoft.com/office/drawing/2014/main" id="{EA5E7F3D-50F1-4682-B2B8-61C177A98043}"/>
                    </a:ext>
                  </a:extLst>
                </p:cNvPr>
                <p:cNvSpPr/>
                <p:nvPr/>
              </p:nvSpPr>
              <p:spPr bwMode="gray">
                <a:xfrm flipV="1">
                  <a:off x="9272448" y="46746"/>
                  <a:ext cx="456310" cy="5446965"/>
                </a:xfrm>
                <a:prstGeom prst="round1Rect">
                  <a:avLst>
                    <a:gd name="adj" fmla="val 29954"/>
                  </a:avLst>
                </a:prstGeom>
                <a:gradFill flip="none" rotWithShape="0">
                  <a:gsLst>
                    <a:gs pos="100000">
                      <a:schemeClr val="accent5">
                        <a:lumMod val="50000"/>
                      </a:schemeClr>
                    </a:gs>
                    <a:gs pos="0">
                      <a:schemeClr val="accent5">
                        <a:alpha val="0"/>
                      </a:schemeClr>
                    </a:gs>
                    <a:gs pos="59000">
                      <a:schemeClr val="accent5">
                        <a:lumMod val="50000"/>
                        <a:alpha val="20000"/>
                      </a:schemeClr>
                    </a:gs>
                  </a:gsLst>
                  <a:lin ang="0" scaled="1"/>
                  <a:tileRect/>
                </a:gradFill>
                <a:ln w="10795" cap="flat" cmpd="sng" algn="ctr">
                  <a:noFill/>
                  <a:prstDash val="solid"/>
                </a:ln>
                <a:effectLst/>
              </p:spPr>
              <p:txBody>
                <a:bodyPr rtlCol="0" anchor="ctr"/>
                <a:lstStyle/>
                <a:p>
                  <a:pPr algn="ctr">
                    <a:defRPr/>
                  </a:pPr>
                  <a:endParaRPr lang="en-US" sz="1350" kern="0" dirty="0">
                    <a:solidFill>
                      <a:prstClr val="white"/>
                    </a:solidFill>
                  </a:endParaRPr>
                </a:p>
              </p:txBody>
            </p:sp>
            <p:sp>
              <p:nvSpPr>
                <p:cNvPr id="24" name="Rectangle: Single Corner Rounded 23">
                  <a:extLst>
                    <a:ext uri="{FF2B5EF4-FFF2-40B4-BE49-F238E27FC236}">
                      <a16:creationId xmlns:a16="http://schemas.microsoft.com/office/drawing/2014/main" id="{9D6F1FDB-F52B-4FEA-A765-45F8965E26E4}"/>
                    </a:ext>
                  </a:extLst>
                </p:cNvPr>
                <p:cNvSpPr/>
                <p:nvPr userDrawn="1"/>
              </p:nvSpPr>
              <p:spPr bwMode="gray">
                <a:xfrm flipV="1">
                  <a:off x="9182404" y="46744"/>
                  <a:ext cx="438370" cy="5446965"/>
                </a:xfrm>
                <a:prstGeom prst="round1Rect">
                  <a:avLst>
                    <a:gd name="adj" fmla="val 0"/>
                  </a:avLst>
                </a:prstGeom>
                <a:gradFill flip="none" rotWithShape="1">
                  <a:gsLst>
                    <a:gs pos="98972">
                      <a:schemeClr val="accent5">
                        <a:lumMod val="75000"/>
                      </a:schemeClr>
                    </a:gs>
                    <a:gs pos="48000">
                      <a:schemeClr val="accent5">
                        <a:alpha val="0"/>
                      </a:schemeClr>
                    </a:gs>
                    <a:gs pos="68000">
                      <a:schemeClr val="accent5">
                        <a:alpha val="50000"/>
                        <a:lumMod val="85000"/>
                      </a:schemeClr>
                    </a:gs>
                  </a:gsLst>
                  <a:lin ang="0" scaled="1"/>
                  <a:tileRect/>
                </a:gradFill>
                <a:ln w="10795" cap="flat" cmpd="sng" algn="ctr">
                  <a:noFill/>
                  <a:prstDash val="solid"/>
                </a:ln>
                <a:effectLst/>
              </p:spPr>
              <p:txBody>
                <a:bodyPr rtlCol="0" anchor="ctr"/>
                <a:lstStyle/>
                <a:p>
                  <a:pPr algn="ctr">
                    <a:defRPr/>
                  </a:pPr>
                  <a:endParaRPr lang="en-US" sz="1350" kern="0" dirty="0">
                    <a:solidFill>
                      <a:prstClr val="white"/>
                    </a:solidFill>
                  </a:endParaRPr>
                </a:p>
              </p:txBody>
            </p:sp>
          </p:grpSp>
        </p:grpSp>
      </p:grpSp>
      <p:sp>
        <p:nvSpPr>
          <p:cNvPr id="2" name="Title 1"/>
          <p:cNvSpPr>
            <a:spLocks noGrp="1"/>
          </p:cNvSpPr>
          <p:nvPr>
            <p:ph type="ctrTitle"/>
          </p:nvPr>
        </p:nvSpPr>
        <p:spPr bwMode="gray">
          <a:xfrm>
            <a:off x="325913" y="2615707"/>
            <a:ext cx="5568837" cy="1461939"/>
          </a:xfrm>
        </p:spPr>
        <p:txBody>
          <a:bodyPr wrap="square" anchor="b">
            <a:noAutofit/>
          </a:bodyPr>
          <a:lstStyle>
            <a:lvl1pPr algn="l">
              <a:lnSpc>
                <a:spcPct val="90000"/>
              </a:lnSpc>
              <a:defRPr sz="4500" spc="-15" baseline="0">
                <a:solidFill>
                  <a:schemeClr val="bg1"/>
                </a:solidFill>
              </a:defRPr>
            </a:lvl1pPr>
          </a:lstStyle>
          <a:p>
            <a:r>
              <a:rPr lang="en-US"/>
              <a:t>Click to edit Master title style</a:t>
            </a:r>
            <a:endParaRPr lang="en-US" dirty="0"/>
          </a:p>
        </p:txBody>
      </p:sp>
      <p:sp>
        <p:nvSpPr>
          <p:cNvPr id="38" name="Text Placeholder 7"/>
          <p:cNvSpPr>
            <a:spLocks noGrp="1"/>
          </p:cNvSpPr>
          <p:nvPr>
            <p:ph type="body" sz="quarter" idx="10" hasCustomPrompt="1"/>
          </p:nvPr>
        </p:nvSpPr>
        <p:spPr bwMode="gray">
          <a:xfrm>
            <a:off x="362837" y="4195085"/>
            <a:ext cx="5522840" cy="961930"/>
          </a:xfrm>
        </p:spPr>
        <p:txBody>
          <a:bodyPr>
            <a:noAutofit/>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8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a:t>
            </a:r>
          </a:p>
          <a:p>
            <a:pPr lvl="1"/>
            <a:endParaRPr lang="en-US" dirty="0"/>
          </a:p>
        </p:txBody>
      </p:sp>
      <p:sp>
        <p:nvSpPr>
          <p:cNvPr id="88" name="Freeform 5">
            <a:extLst>
              <a:ext uri="{FF2B5EF4-FFF2-40B4-BE49-F238E27FC236}">
                <a16:creationId xmlns:a16="http://schemas.microsoft.com/office/drawing/2014/main" id="{3915EFCB-AFF4-4D78-8B01-1EBD79B33901}"/>
              </a:ext>
            </a:extLst>
          </p:cNvPr>
          <p:cNvSpPr>
            <a:spLocks noEditPoints="1"/>
          </p:cNvSpPr>
          <p:nvPr userDrawn="1"/>
        </p:nvSpPr>
        <p:spPr bwMode="gray">
          <a:xfrm>
            <a:off x="7738966" y="477043"/>
            <a:ext cx="989687" cy="241866"/>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8" name="Text Placeholder 7">
            <a:extLst>
              <a:ext uri="{FF2B5EF4-FFF2-40B4-BE49-F238E27FC236}">
                <a16:creationId xmlns:a16="http://schemas.microsoft.com/office/drawing/2014/main" id="{B04D80C5-5B09-4391-914E-491EB6BF922B}"/>
              </a:ext>
            </a:extLst>
          </p:cNvPr>
          <p:cNvSpPr>
            <a:spLocks noGrp="1"/>
          </p:cNvSpPr>
          <p:nvPr>
            <p:ph type="body" sz="quarter" idx="11" hasCustomPrompt="1"/>
          </p:nvPr>
        </p:nvSpPr>
        <p:spPr bwMode="gray">
          <a:xfrm>
            <a:off x="2512674" y="504078"/>
            <a:ext cx="1961953" cy="226772"/>
          </a:xfrm>
        </p:spPr>
        <p:txBody>
          <a:bodyPr/>
          <a:lstStyle>
            <a:lvl1pPr marL="0" indent="0" algn="l">
              <a:lnSpc>
                <a:spcPct val="90000"/>
              </a:lnSpc>
              <a:spcBef>
                <a:spcPts val="0"/>
              </a:spcBef>
              <a:buNone/>
              <a:defRPr sz="1200" b="1">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a:t>
            </a:r>
            <a:r>
              <a:rPr lang="en-US" dirty="0" err="1"/>
              <a:t>qualcomm</a:t>
            </a:r>
            <a:endParaRPr lang="en-US" dirty="0"/>
          </a:p>
        </p:txBody>
      </p:sp>
      <p:sp>
        <p:nvSpPr>
          <p:cNvPr id="184" name="Text Placeholder 5">
            <a:extLst>
              <a:ext uri="{FF2B5EF4-FFF2-40B4-BE49-F238E27FC236}">
                <a16:creationId xmlns:a16="http://schemas.microsoft.com/office/drawing/2014/main" id="{E4B73436-F9A5-4201-8676-5BB1475322E2}"/>
              </a:ext>
            </a:extLst>
          </p:cNvPr>
          <p:cNvSpPr>
            <a:spLocks noGrp="1"/>
          </p:cNvSpPr>
          <p:nvPr>
            <p:ph type="body" sz="quarter" idx="13" hasCustomPrompt="1"/>
          </p:nvPr>
        </p:nvSpPr>
        <p:spPr bwMode="gray">
          <a:xfrm>
            <a:off x="359136" y="485695"/>
            <a:ext cx="1965363" cy="262176"/>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85" name="Text Placeholder 48">
            <a:extLst>
              <a:ext uri="{FF2B5EF4-FFF2-40B4-BE49-F238E27FC236}">
                <a16:creationId xmlns:a16="http://schemas.microsoft.com/office/drawing/2014/main" id="{44CE8076-2642-41CB-B9C4-44BBD2A86AAA}"/>
              </a:ext>
            </a:extLst>
          </p:cNvPr>
          <p:cNvSpPr>
            <a:spLocks noGrp="1"/>
          </p:cNvSpPr>
          <p:nvPr>
            <p:ph type="body" sz="quarter" idx="14" hasCustomPrompt="1"/>
          </p:nvPr>
        </p:nvSpPr>
        <p:spPr bwMode="gray">
          <a:xfrm>
            <a:off x="4645819" y="484982"/>
            <a:ext cx="1704163" cy="265271"/>
          </a:xfrm>
        </p:spPr>
        <p:txBody>
          <a:bodyPr/>
          <a:lstStyle>
            <a:lvl1pPr marL="0" indent="0">
              <a:lnSpc>
                <a:spcPct val="98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Event location</a:t>
            </a:r>
          </a:p>
        </p:txBody>
      </p:sp>
    </p:spTree>
    <p:extLst>
      <p:ext uri="{BB962C8B-B14F-4D97-AF65-F5344CB8AC3E}">
        <p14:creationId xmlns:p14="http://schemas.microsoft.com/office/powerpoint/2010/main" val="190205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5" name="Subtitle">
            <a:extLst>
              <a:ext uri="{FF2B5EF4-FFF2-40B4-BE49-F238E27FC236}">
                <a16:creationId xmlns:a16="http://schemas.microsoft.com/office/drawing/2014/main" id="{27286BD7-4573-4AC0-A2EA-73702314CA0C}"/>
              </a:ext>
            </a:extLst>
          </p:cNvPr>
          <p:cNvSpPr>
            <a:spLocks noGrp="1"/>
          </p:cNvSpPr>
          <p:nvPr>
            <p:ph type="subTitle" idx="1"/>
          </p:nvPr>
        </p:nvSpPr>
        <p:spPr>
          <a:xfrm>
            <a:off x="359845" y="1132233"/>
            <a:ext cx="8401964"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Footer Placeholder 4">
            <a:extLst>
              <a:ext uri="{FF2B5EF4-FFF2-40B4-BE49-F238E27FC236}">
                <a16:creationId xmlns:a16="http://schemas.microsoft.com/office/drawing/2014/main" id="{E2069815-7C74-4EFC-BAEB-378036544812}"/>
              </a:ext>
            </a:extLst>
          </p:cNvPr>
          <p:cNvSpPr>
            <a:spLocks noGrp="1"/>
          </p:cNvSpPr>
          <p:nvPr>
            <p:ph type="ftr" sz="quarter" idx="3"/>
          </p:nvPr>
        </p:nvSpPr>
        <p:spPr>
          <a:xfrm>
            <a:off x="370642" y="6484546"/>
            <a:ext cx="7667507"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62859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7F368D0-FB27-454C-A516-F7BCCD47B28F}"/>
              </a:ext>
            </a:extLst>
          </p:cNvPr>
          <p:cNvSpPr>
            <a:spLocks noGrp="1"/>
          </p:cNvSpPr>
          <p:nvPr>
            <p:ph type="ftr" sz="quarter" idx="3"/>
          </p:nvPr>
        </p:nvSpPr>
        <p:spPr>
          <a:xfrm>
            <a:off x="370642" y="6484546"/>
            <a:ext cx="7667507"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101599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356616" y="1709928"/>
            <a:ext cx="8407908" cy="4636008"/>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p:nvPr>
        </p:nvSpPr>
        <p:spPr>
          <a:xfrm>
            <a:off x="359845" y="1132233"/>
            <a:ext cx="8401964"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Footer Placeholder 4">
            <a:extLst>
              <a:ext uri="{FF2B5EF4-FFF2-40B4-BE49-F238E27FC236}">
                <a16:creationId xmlns:a16="http://schemas.microsoft.com/office/drawing/2014/main" id="{CE17B5C3-EC24-45A0-9C9A-FB9EEA124575}"/>
              </a:ext>
            </a:extLst>
          </p:cNvPr>
          <p:cNvSpPr>
            <a:spLocks noGrp="1"/>
          </p:cNvSpPr>
          <p:nvPr>
            <p:ph type="ftr" sz="quarter" idx="3"/>
          </p:nvPr>
        </p:nvSpPr>
        <p:spPr>
          <a:xfrm>
            <a:off x="370642" y="6484546"/>
            <a:ext cx="7667507"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245518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54130" y="575560"/>
            <a:ext cx="8407679" cy="429028"/>
          </a:xfrm>
        </p:spPr>
        <p:txBody>
          <a:bodyPr/>
          <a:lstStyle/>
          <a:p>
            <a:r>
              <a:rPr lang="en-US"/>
              <a:t>Click to edit Master title style</a:t>
            </a:r>
            <a:endParaRPr lang="en-US" dirty="0"/>
          </a:p>
        </p:txBody>
      </p:sp>
      <p:sp>
        <p:nvSpPr>
          <p:cNvPr id="11" name="Content Placeholder 10"/>
          <p:cNvSpPr>
            <a:spLocks noGrp="1"/>
          </p:cNvSpPr>
          <p:nvPr>
            <p:ph sz="quarter" idx="14"/>
          </p:nvPr>
        </p:nvSpPr>
        <p:spPr>
          <a:xfrm>
            <a:off x="356616" y="1709928"/>
            <a:ext cx="4114800" cy="4636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5" hasCustomPrompt="1"/>
          </p:nvPr>
        </p:nvSpPr>
        <p:spPr>
          <a:xfrm>
            <a:off x="4642866" y="1709928"/>
            <a:ext cx="4114800" cy="4636008"/>
          </a:xfrm>
        </p:spPr>
        <p:txBody>
          <a:bodyPr/>
          <a:lstStyle>
            <a:lvl5pPr>
              <a:defRPr/>
            </a:lvl5pPr>
            <a:lvl6pPr>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1A1AEB50-14EB-42D4-9C56-805170785215}"/>
              </a:ext>
            </a:extLst>
          </p:cNvPr>
          <p:cNvCxnSpPr/>
          <p:nvPr userDrawn="1"/>
        </p:nvCxnSpPr>
        <p:spPr>
          <a:xfrm>
            <a:off x="4530365" y="1771651"/>
            <a:ext cx="0" cy="4636008"/>
          </a:xfrm>
          <a:prstGeom prst="line">
            <a:avLst/>
          </a:prstGeom>
          <a:ln w="12700" cap="rnd">
            <a:solidFill>
              <a:schemeClr val="bg1">
                <a:lumMod val="65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8" name="Subtitle">
            <a:extLst>
              <a:ext uri="{FF2B5EF4-FFF2-40B4-BE49-F238E27FC236}">
                <a16:creationId xmlns:a16="http://schemas.microsoft.com/office/drawing/2014/main" id="{6685F069-2146-43D9-9D93-8743DAA3BAF6}"/>
              </a:ext>
            </a:extLst>
          </p:cNvPr>
          <p:cNvSpPr>
            <a:spLocks noGrp="1"/>
          </p:cNvSpPr>
          <p:nvPr>
            <p:ph type="subTitle" idx="1"/>
          </p:nvPr>
        </p:nvSpPr>
        <p:spPr>
          <a:xfrm>
            <a:off x="359845" y="1132233"/>
            <a:ext cx="8401964"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Footer Placeholder 4">
            <a:extLst>
              <a:ext uri="{FF2B5EF4-FFF2-40B4-BE49-F238E27FC236}">
                <a16:creationId xmlns:a16="http://schemas.microsoft.com/office/drawing/2014/main" id="{8E56FFB8-9276-4D42-BEB3-073CF1C18C15}"/>
              </a:ext>
            </a:extLst>
          </p:cNvPr>
          <p:cNvSpPr>
            <a:spLocks noGrp="1"/>
          </p:cNvSpPr>
          <p:nvPr>
            <p:ph type="ftr" sz="quarter" idx="3"/>
          </p:nvPr>
        </p:nvSpPr>
        <p:spPr>
          <a:xfrm>
            <a:off x="370642" y="6484546"/>
            <a:ext cx="7667507"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15871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54130" y="575560"/>
            <a:ext cx="8407679" cy="429028"/>
          </a:xfrm>
        </p:spPr>
        <p:txBody>
          <a:bodyPr/>
          <a:lstStyle/>
          <a:p>
            <a:r>
              <a:rPr lang="en-US"/>
              <a:t>Click to edit Master title style</a:t>
            </a:r>
            <a:endParaRPr lang="en-US" dirty="0"/>
          </a:p>
        </p:txBody>
      </p:sp>
      <p:sp>
        <p:nvSpPr>
          <p:cNvPr id="12" name="Content Placeholder 11"/>
          <p:cNvSpPr>
            <a:spLocks noGrp="1"/>
          </p:cNvSpPr>
          <p:nvPr>
            <p:ph sz="quarter" idx="15"/>
          </p:nvPr>
        </p:nvSpPr>
        <p:spPr>
          <a:xfrm>
            <a:off x="356616" y="1709928"/>
            <a:ext cx="2688336" cy="4636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6"/>
          </p:nvPr>
        </p:nvSpPr>
        <p:spPr>
          <a:xfrm>
            <a:off x="3216402" y="1709928"/>
            <a:ext cx="2688336" cy="4636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7"/>
          </p:nvPr>
        </p:nvSpPr>
        <p:spPr>
          <a:xfrm>
            <a:off x="6069330" y="1709928"/>
            <a:ext cx="2688336" cy="4636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6FE2F61B-F63B-4445-B170-12597C418B34}"/>
              </a:ext>
            </a:extLst>
          </p:cNvPr>
          <p:cNvCxnSpPr/>
          <p:nvPr userDrawn="1"/>
        </p:nvCxnSpPr>
        <p:spPr>
          <a:xfrm>
            <a:off x="3101401" y="1709738"/>
            <a:ext cx="0" cy="4636008"/>
          </a:xfrm>
          <a:prstGeom prst="line">
            <a:avLst/>
          </a:prstGeom>
          <a:ln w="12700" cap="rnd">
            <a:solidFill>
              <a:schemeClr val="bg1">
                <a:lumMod val="65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3F7B83-382C-4BAD-B80F-F2E12A511A60}"/>
              </a:ext>
            </a:extLst>
          </p:cNvPr>
          <p:cNvCxnSpPr/>
          <p:nvPr userDrawn="1"/>
        </p:nvCxnSpPr>
        <p:spPr>
          <a:xfrm>
            <a:off x="5959602" y="1709738"/>
            <a:ext cx="0" cy="4636008"/>
          </a:xfrm>
          <a:prstGeom prst="line">
            <a:avLst/>
          </a:prstGeom>
          <a:ln w="12700" cap="rnd">
            <a:solidFill>
              <a:schemeClr val="bg1">
                <a:lumMod val="65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51ACB8DE-BAD8-48BF-8468-5755D85404D4}"/>
              </a:ext>
            </a:extLst>
          </p:cNvPr>
          <p:cNvSpPr>
            <a:spLocks noGrp="1"/>
          </p:cNvSpPr>
          <p:nvPr>
            <p:ph type="subTitle" idx="1"/>
          </p:nvPr>
        </p:nvSpPr>
        <p:spPr>
          <a:xfrm>
            <a:off x="359845" y="1132233"/>
            <a:ext cx="8401964"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Footer Placeholder 4">
            <a:extLst>
              <a:ext uri="{FF2B5EF4-FFF2-40B4-BE49-F238E27FC236}">
                <a16:creationId xmlns:a16="http://schemas.microsoft.com/office/drawing/2014/main" id="{E6BF56D4-6CCF-4B04-8451-164C779269E9}"/>
              </a:ext>
            </a:extLst>
          </p:cNvPr>
          <p:cNvSpPr>
            <a:spLocks noGrp="1"/>
          </p:cNvSpPr>
          <p:nvPr>
            <p:ph type="ftr" sz="quarter" idx="3"/>
          </p:nvPr>
        </p:nvSpPr>
        <p:spPr>
          <a:xfrm>
            <a:off x="370642" y="6484546"/>
            <a:ext cx="7667507"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314718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ke Away Shelf Blue">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392" y="5312733"/>
            <a:ext cx="9146783" cy="1545260"/>
          </a:xfrm>
          <a:prstGeom prst="rect">
            <a:avLst/>
          </a:prstGeom>
          <a:solidFill>
            <a:schemeClr val="accent1"/>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4325116" y="987624"/>
            <a:ext cx="493775" cy="9143995"/>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354130" y="5607050"/>
            <a:ext cx="8406965" cy="929054"/>
          </a:xfr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Edit Master text styles</a:t>
            </a:r>
          </a:p>
        </p:txBody>
      </p:sp>
      <p:sp>
        <p:nvSpPr>
          <p:cNvPr id="13" name="Content Placeholder 12">
            <a:extLst>
              <a:ext uri="{FF2B5EF4-FFF2-40B4-BE49-F238E27FC236}">
                <a16:creationId xmlns:a16="http://schemas.microsoft.com/office/drawing/2014/main" id="{12E6831E-C096-4982-A5FF-5F3978209316}"/>
              </a:ext>
            </a:extLst>
          </p:cNvPr>
          <p:cNvSpPr>
            <a:spLocks noGrp="1"/>
          </p:cNvSpPr>
          <p:nvPr>
            <p:ph sz="quarter" idx="16"/>
          </p:nvPr>
        </p:nvSpPr>
        <p:spPr>
          <a:xfrm>
            <a:off x="356616" y="1709929"/>
            <a:ext cx="8406965" cy="3085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E3913D0A-3ECA-4A43-8D88-81F2A0BA82EB}"/>
              </a:ext>
            </a:extLst>
          </p:cNvPr>
          <p:cNvSpPr txBox="1"/>
          <p:nvPr userDrawn="1"/>
        </p:nvSpPr>
        <p:spPr bwMode="gray">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0" name="Subtitle">
            <a:extLst>
              <a:ext uri="{FF2B5EF4-FFF2-40B4-BE49-F238E27FC236}">
                <a16:creationId xmlns:a16="http://schemas.microsoft.com/office/drawing/2014/main" id="{323D35A9-FEF4-4E1A-8A9F-5972769D0E83}"/>
              </a:ext>
            </a:extLst>
          </p:cNvPr>
          <p:cNvSpPr>
            <a:spLocks noGrp="1"/>
          </p:cNvSpPr>
          <p:nvPr>
            <p:ph type="subTitle" idx="1"/>
          </p:nvPr>
        </p:nvSpPr>
        <p:spPr>
          <a:xfrm>
            <a:off x="359845" y="1132233"/>
            <a:ext cx="8401964"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Footer Placeholder 4">
            <a:extLst>
              <a:ext uri="{FF2B5EF4-FFF2-40B4-BE49-F238E27FC236}">
                <a16:creationId xmlns:a16="http://schemas.microsoft.com/office/drawing/2014/main" id="{52D5628E-33B8-4C71-98B1-788148D72336}"/>
              </a:ext>
            </a:extLst>
          </p:cNvPr>
          <p:cNvSpPr>
            <a:spLocks noGrp="1"/>
          </p:cNvSpPr>
          <p:nvPr>
            <p:ph type="ftr" sz="quarter" idx="3"/>
          </p:nvPr>
        </p:nvSpPr>
        <p:spPr>
          <a:xfrm>
            <a:off x="370642" y="5052452"/>
            <a:ext cx="7667507"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399303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1357419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ke Away Shelf Light Blue">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392" y="5312733"/>
            <a:ext cx="9146783" cy="1545260"/>
          </a:xfrm>
          <a:prstGeom prst="rect">
            <a:avLst/>
          </a:prstGeom>
          <a:solidFill>
            <a:schemeClr val="accent2"/>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4325116" y="987624"/>
            <a:ext cx="493775" cy="9143995"/>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354130" y="5607050"/>
            <a:ext cx="8406965" cy="929054"/>
          </a:xfr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Edit Master text styles</a:t>
            </a:r>
          </a:p>
        </p:txBody>
      </p:sp>
      <p:sp>
        <p:nvSpPr>
          <p:cNvPr id="13" name="Content Placeholder 12">
            <a:extLst>
              <a:ext uri="{FF2B5EF4-FFF2-40B4-BE49-F238E27FC236}">
                <a16:creationId xmlns:a16="http://schemas.microsoft.com/office/drawing/2014/main" id="{12E6831E-C096-4982-A5FF-5F3978209316}"/>
              </a:ext>
            </a:extLst>
          </p:cNvPr>
          <p:cNvSpPr>
            <a:spLocks noGrp="1"/>
          </p:cNvSpPr>
          <p:nvPr>
            <p:ph sz="quarter" idx="16"/>
          </p:nvPr>
        </p:nvSpPr>
        <p:spPr>
          <a:xfrm>
            <a:off x="356616" y="1709929"/>
            <a:ext cx="8406965" cy="3085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E3913D0A-3ECA-4A43-8D88-81F2A0BA82EB}"/>
              </a:ext>
            </a:extLst>
          </p:cNvPr>
          <p:cNvSpPr txBox="1"/>
          <p:nvPr userDrawn="1"/>
        </p:nvSpPr>
        <p:spPr bwMode="gray">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0" name="Subtitle">
            <a:extLst>
              <a:ext uri="{FF2B5EF4-FFF2-40B4-BE49-F238E27FC236}">
                <a16:creationId xmlns:a16="http://schemas.microsoft.com/office/drawing/2014/main" id="{84F96DCE-FF0A-4B2F-9591-E9AF1AF48FA5}"/>
              </a:ext>
            </a:extLst>
          </p:cNvPr>
          <p:cNvSpPr>
            <a:spLocks noGrp="1"/>
          </p:cNvSpPr>
          <p:nvPr>
            <p:ph type="subTitle" idx="1"/>
          </p:nvPr>
        </p:nvSpPr>
        <p:spPr>
          <a:xfrm>
            <a:off x="359845" y="1132233"/>
            <a:ext cx="8401964"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Footer Placeholder 4">
            <a:extLst>
              <a:ext uri="{FF2B5EF4-FFF2-40B4-BE49-F238E27FC236}">
                <a16:creationId xmlns:a16="http://schemas.microsoft.com/office/drawing/2014/main" id="{BDDB8C03-07B4-4533-BAD5-81ABB73A11D6}"/>
              </a:ext>
            </a:extLst>
          </p:cNvPr>
          <p:cNvSpPr>
            <a:spLocks noGrp="1"/>
          </p:cNvSpPr>
          <p:nvPr>
            <p:ph type="ftr" sz="quarter" idx="3"/>
          </p:nvPr>
        </p:nvSpPr>
        <p:spPr>
          <a:xfrm>
            <a:off x="370642" y="5052452"/>
            <a:ext cx="7667507"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197864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ke Away Shelf Green">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392" y="5312733"/>
            <a:ext cx="9146783" cy="1545260"/>
          </a:xfrm>
          <a:prstGeom prst="rect">
            <a:avLst/>
          </a:prstGeom>
          <a:solidFill>
            <a:schemeClr val="accent3"/>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4325116" y="990332"/>
            <a:ext cx="493775" cy="9143995"/>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354130" y="5607050"/>
            <a:ext cx="8406965" cy="929054"/>
          </a:xfr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Edit Master text styles</a:t>
            </a:r>
          </a:p>
        </p:txBody>
      </p:sp>
      <p:sp>
        <p:nvSpPr>
          <p:cNvPr id="13" name="Content Placeholder 12">
            <a:extLst>
              <a:ext uri="{FF2B5EF4-FFF2-40B4-BE49-F238E27FC236}">
                <a16:creationId xmlns:a16="http://schemas.microsoft.com/office/drawing/2014/main" id="{12E6831E-C096-4982-A5FF-5F3978209316}"/>
              </a:ext>
            </a:extLst>
          </p:cNvPr>
          <p:cNvSpPr>
            <a:spLocks noGrp="1"/>
          </p:cNvSpPr>
          <p:nvPr>
            <p:ph sz="quarter" idx="16"/>
          </p:nvPr>
        </p:nvSpPr>
        <p:spPr>
          <a:xfrm>
            <a:off x="356616" y="1709929"/>
            <a:ext cx="8406965" cy="3085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E3913D0A-3ECA-4A43-8D88-81F2A0BA82EB}"/>
              </a:ext>
            </a:extLst>
          </p:cNvPr>
          <p:cNvSpPr txBox="1"/>
          <p:nvPr userDrawn="1"/>
        </p:nvSpPr>
        <p:spPr bwMode="gray">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0" name="Subtitle">
            <a:extLst>
              <a:ext uri="{FF2B5EF4-FFF2-40B4-BE49-F238E27FC236}">
                <a16:creationId xmlns:a16="http://schemas.microsoft.com/office/drawing/2014/main" id="{009731CD-B93F-4DF1-AF9B-57BC8959CC00}"/>
              </a:ext>
            </a:extLst>
          </p:cNvPr>
          <p:cNvSpPr>
            <a:spLocks noGrp="1"/>
          </p:cNvSpPr>
          <p:nvPr>
            <p:ph type="subTitle" idx="1"/>
          </p:nvPr>
        </p:nvSpPr>
        <p:spPr>
          <a:xfrm>
            <a:off x="359845" y="1132233"/>
            <a:ext cx="8401964"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Footer Placeholder 4">
            <a:extLst>
              <a:ext uri="{FF2B5EF4-FFF2-40B4-BE49-F238E27FC236}">
                <a16:creationId xmlns:a16="http://schemas.microsoft.com/office/drawing/2014/main" id="{1C590B01-8FA8-4F37-A7F4-7A47DA255144}"/>
              </a:ext>
            </a:extLst>
          </p:cNvPr>
          <p:cNvSpPr>
            <a:spLocks noGrp="1"/>
          </p:cNvSpPr>
          <p:nvPr>
            <p:ph type="ftr" sz="quarter" idx="3"/>
          </p:nvPr>
        </p:nvSpPr>
        <p:spPr>
          <a:xfrm>
            <a:off x="370642" y="5052452"/>
            <a:ext cx="7667507"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159579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ke Away Shelf Gray">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392" y="5312733"/>
            <a:ext cx="9146783" cy="1545260"/>
          </a:xfrm>
          <a:prstGeom prst="rect">
            <a:avLst/>
          </a:prstGeom>
          <a:solidFill>
            <a:schemeClr val="accent5"/>
          </a:solidFill>
          <a:ln w="1079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4325116" y="990332"/>
            <a:ext cx="493775" cy="9143995"/>
          </a:xfrm>
          <a:prstGeom prst="round1Rect">
            <a:avLst>
              <a:gd name="adj" fmla="val 0"/>
            </a:avLst>
          </a:prstGeom>
          <a:gradFill flip="none" rotWithShape="1">
            <a:gsLst>
              <a:gs pos="75000">
                <a:srgbClr val="384458"/>
              </a:gs>
              <a:gs pos="0">
                <a:schemeClr val="accent5">
                  <a:alpha val="0"/>
                </a:schemeClr>
              </a:gs>
              <a:gs pos="100000">
                <a:schemeClr val="accent5">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354130" y="5607050"/>
            <a:ext cx="8406965" cy="929054"/>
          </a:xfr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Edit Master text styles</a:t>
            </a:r>
          </a:p>
        </p:txBody>
      </p:sp>
      <p:sp>
        <p:nvSpPr>
          <p:cNvPr id="13" name="Content Placeholder 12">
            <a:extLst>
              <a:ext uri="{FF2B5EF4-FFF2-40B4-BE49-F238E27FC236}">
                <a16:creationId xmlns:a16="http://schemas.microsoft.com/office/drawing/2014/main" id="{12E6831E-C096-4982-A5FF-5F3978209316}"/>
              </a:ext>
            </a:extLst>
          </p:cNvPr>
          <p:cNvSpPr>
            <a:spLocks noGrp="1"/>
          </p:cNvSpPr>
          <p:nvPr>
            <p:ph sz="quarter" idx="16"/>
          </p:nvPr>
        </p:nvSpPr>
        <p:spPr>
          <a:xfrm>
            <a:off x="356616" y="1709929"/>
            <a:ext cx="8406965" cy="3085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E3913D0A-3ECA-4A43-8D88-81F2A0BA82EB}"/>
              </a:ext>
            </a:extLst>
          </p:cNvPr>
          <p:cNvSpPr txBox="1"/>
          <p:nvPr userDrawn="1"/>
        </p:nvSpPr>
        <p:spPr bwMode="gray">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0" name="Subtitle">
            <a:extLst>
              <a:ext uri="{FF2B5EF4-FFF2-40B4-BE49-F238E27FC236}">
                <a16:creationId xmlns:a16="http://schemas.microsoft.com/office/drawing/2014/main" id="{09FB3EBF-1A52-44E3-9ED0-70761B7E8CD3}"/>
              </a:ext>
            </a:extLst>
          </p:cNvPr>
          <p:cNvSpPr>
            <a:spLocks noGrp="1"/>
          </p:cNvSpPr>
          <p:nvPr>
            <p:ph type="subTitle" idx="1"/>
          </p:nvPr>
        </p:nvSpPr>
        <p:spPr>
          <a:xfrm>
            <a:off x="359845" y="1132233"/>
            <a:ext cx="8401964"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Footer Placeholder 4">
            <a:extLst>
              <a:ext uri="{FF2B5EF4-FFF2-40B4-BE49-F238E27FC236}">
                <a16:creationId xmlns:a16="http://schemas.microsoft.com/office/drawing/2014/main" id="{7FD96441-ABA2-4111-A5CB-32BCB29235B9}"/>
              </a:ext>
            </a:extLst>
          </p:cNvPr>
          <p:cNvSpPr>
            <a:spLocks noGrp="1"/>
          </p:cNvSpPr>
          <p:nvPr>
            <p:ph type="ftr" sz="quarter" idx="3"/>
          </p:nvPr>
        </p:nvSpPr>
        <p:spPr>
          <a:xfrm>
            <a:off x="370642" y="5052452"/>
            <a:ext cx="7667507"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237940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3429000" y="1143000"/>
            <a:ext cx="6858000" cy="457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4572000" y="1"/>
            <a:ext cx="370332"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 name="Title 1">
            <a:extLst>
              <a:ext uri="{FF2B5EF4-FFF2-40B4-BE49-F238E27FC236}">
                <a16:creationId xmlns:a16="http://schemas.microsoft.com/office/drawing/2014/main" id="{F1B4282A-1281-40FB-B6F1-B994D248C217}"/>
              </a:ext>
            </a:extLst>
          </p:cNvPr>
          <p:cNvSpPr>
            <a:spLocks noGrp="1"/>
          </p:cNvSpPr>
          <p:nvPr>
            <p:ph type="title"/>
          </p:nvPr>
        </p:nvSpPr>
        <p:spPr>
          <a:xfrm>
            <a:off x="354130" y="575576"/>
            <a:ext cx="3853702" cy="429028"/>
          </a:xfrm>
        </p:spPr>
        <p:txBody>
          <a:bodyPr/>
          <a:lstStyle/>
          <a:p>
            <a:r>
              <a:rPr lang="en-US"/>
              <a:t>Click to edit Master title style</a:t>
            </a:r>
            <a:endParaRPr lang="en-US" dirty="0"/>
          </a:p>
        </p:txBody>
      </p:sp>
      <p:sp>
        <p:nvSpPr>
          <p:cNvPr id="22" name="Text Placeholder 21">
            <a:extLst>
              <a:ext uri="{FF2B5EF4-FFF2-40B4-BE49-F238E27FC236}">
                <a16:creationId xmlns:a16="http://schemas.microsoft.com/office/drawing/2014/main" id="{6A1E8429-DA37-44DB-B752-3A1B825E7B8D}"/>
              </a:ext>
            </a:extLst>
          </p:cNvPr>
          <p:cNvSpPr>
            <a:spLocks noGrp="1"/>
          </p:cNvSpPr>
          <p:nvPr>
            <p:ph type="body" sz="quarter" idx="10"/>
          </p:nvPr>
        </p:nvSpPr>
        <p:spPr>
          <a:xfrm>
            <a:off x="356616" y="1709928"/>
            <a:ext cx="3851216" cy="4636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21881" y="575577"/>
            <a:ext cx="3839767" cy="438183"/>
          </a:xfrm>
        </p:spPr>
        <p:txBody>
          <a:bodyPr anchor="b"/>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Edit Master text styles</a:t>
            </a:r>
          </a:p>
        </p:txBody>
      </p:sp>
      <p:sp>
        <p:nvSpPr>
          <p:cNvPr id="31"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21881" y="1132233"/>
            <a:ext cx="3844871" cy="457103"/>
          </a:xfrm>
        </p:spPr>
        <p:txBody>
          <a:bodyPr/>
          <a:lstStyle>
            <a:lvl1pPr marL="0" indent="0">
              <a:lnSpc>
                <a:spcPct val="83000"/>
              </a:lnSpc>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Edit Master text styles</a:t>
            </a:r>
          </a:p>
        </p:txBody>
      </p:sp>
      <p:sp>
        <p:nvSpPr>
          <p:cNvPr id="6"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4921880" y="1709738"/>
            <a:ext cx="3839767" cy="463619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EE2287AC-C7F1-4644-A8D6-BFE03E6C2081}"/>
              </a:ext>
            </a:extLst>
          </p:cNvPr>
          <p:cNvSpPr txBox="1"/>
          <p:nvPr userDrawn="1"/>
        </p:nvSpPr>
        <p:spPr>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3" name="Subtitle">
            <a:extLst>
              <a:ext uri="{FF2B5EF4-FFF2-40B4-BE49-F238E27FC236}">
                <a16:creationId xmlns:a16="http://schemas.microsoft.com/office/drawing/2014/main" id="{9B4F9FC7-7E9D-4A0B-BBB2-BEA8B8870B1C}"/>
              </a:ext>
            </a:extLst>
          </p:cNvPr>
          <p:cNvSpPr>
            <a:spLocks noGrp="1"/>
          </p:cNvSpPr>
          <p:nvPr>
            <p:ph type="subTitle" idx="1"/>
          </p:nvPr>
        </p:nvSpPr>
        <p:spPr>
          <a:xfrm>
            <a:off x="359845" y="1132233"/>
            <a:ext cx="3847987"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Footer Placeholder 4">
            <a:extLst>
              <a:ext uri="{FF2B5EF4-FFF2-40B4-BE49-F238E27FC236}">
                <a16:creationId xmlns:a16="http://schemas.microsoft.com/office/drawing/2014/main" id="{ED1B9C24-EF11-4E2C-A4E2-9953587E4AB4}"/>
              </a:ext>
            </a:extLst>
          </p:cNvPr>
          <p:cNvSpPr>
            <a:spLocks noGrp="1"/>
          </p:cNvSpPr>
          <p:nvPr>
            <p:ph type="ftr" sz="quarter" idx="3"/>
          </p:nvPr>
        </p:nvSpPr>
        <p:spPr>
          <a:xfrm>
            <a:off x="370642" y="6484547"/>
            <a:ext cx="3837190"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375256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fty Fifty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3429000" y="1143000"/>
            <a:ext cx="6858000" cy="457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a:extLst>
              <a:ext uri="{FF2B5EF4-FFF2-40B4-BE49-F238E27FC236}">
                <a16:creationId xmlns:a16="http://schemas.microsoft.com/office/drawing/2014/main" id="{F1B4282A-1281-40FB-B6F1-B994D248C217}"/>
              </a:ext>
            </a:extLst>
          </p:cNvPr>
          <p:cNvSpPr>
            <a:spLocks noGrp="1"/>
          </p:cNvSpPr>
          <p:nvPr>
            <p:ph type="title"/>
          </p:nvPr>
        </p:nvSpPr>
        <p:spPr>
          <a:xfrm>
            <a:off x="354130" y="575576"/>
            <a:ext cx="3853702" cy="429028"/>
          </a:xfrm>
        </p:spPr>
        <p:txBody>
          <a:bodyPr/>
          <a:lstStyle/>
          <a:p>
            <a:r>
              <a:rPr lang="en-US"/>
              <a:t>Click to edit Master title style</a:t>
            </a:r>
            <a:endParaRPr lang="en-US" dirty="0"/>
          </a:p>
        </p:txBody>
      </p:sp>
      <p:sp>
        <p:nvSpPr>
          <p:cNvPr id="22" name="Text Placeholder 21">
            <a:extLst>
              <a:ext uri="{FF2B5EF4-FFF2-40B4-BE49-F238E27FC236}">
                <a16:creationId xmlns:a16="http://schemas.microsoft.com/office/drawing/2014/main" id="{6A1E8429-DA37-44DB-B752-3A1B825E7B8D}"/>
              </a:ext>
            </a:extLst>
          </p:cNvPr>
          <p:cNvSpPr>
            <a:spLocks noGrp="1"/>
          </p:cNvSpPr>
          <p:nvPr>
            <p:ph type="body" sz="quarter" idx="10"/>
          </p:nvPr>
        </p:nvSpPr>
        <p:spPr>
          <a:xfrm>
            <a:off x="356616" y="1709928"/>
            <a:ext cx="3851216" cy="4636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black">
          <a:xfrm>
            <a:off x="4921881" y="575577"/>
            <a:ext cx="3839767" cy="438183"/>
          </a:xfrm>
        </p:spPr>
        <p:txBody>
          <a:bodyPr anchor="b"/>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Edit Master text styles</a:t>
            </a:r>
          </a:p>
        </p:txBody>
      </p:sp>
      <p:sp>
        <p:nvSpPr>
          <p:cNvPr id="31"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black">
          <a:xfrm>
            <a:off x="4921881" y="1132233"/>
            <a:ext cx="3844871" cy="457103"/>
          </a:xfrm>
        </p:spPr>
        <p:txBody>
          <a:bodyPr/>
          <a:lstStyle>
            <a:lvl1pPr marL="0" indent="0">
              <a:lnSpc>
                <a:spcPct val="83000"/>
              </a:lnSpc>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Edit Master text styles</a:t>
            </a:r>
          </a:p>
        </p:txBody>
      </p:sp>
      <p:sp>
        <p:nvSpPr>
          <p:cNvPr id="6"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black">
          <a:xfrm>
            <a:off x="4921880" y="1709738"/>
            <a:ext cx="3839767" cy="463619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EE2287AC-C7F1-4644-A8D6-BFE03E6C2081}"/>
              </a:ext>
            </a:extLst>
          </p:cNvPr>
          <p:cNvSpPr txBox="1"/>
          <p:nvPr userDrawn="1"/>
        </p:nvSpPr>
        <p:spPr bwMode="black">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6" name="Rectangle: Single Corner Rounded 6">
            <a:extLst>
              <a:ext uri="{FF2B5EF4-FFF2-40B4-BE49-F238E27FC236}">
                <a16:creationId xmlns:a16="http://schemas.microsoft.com/office/drawing/2014/main" id="{09D60F74-3679-4043-99C0-326E124B1743}"/>
              </a:ext>
            </a:extLst>
          </p:cNvPr>
          <p:cNvSpPr/>
          <p:nvPr userDrawn="1"/>
        </p:nvSpPr>
        <p:spPr bwMode="gray">
          <a:xfrm flipH="1" flipV="1">
            <a:off x="4572000" y="-3"/>
            <a:ext cx="370332"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3" name="Subtitle">
            <a:extLst>
              <a:ext uri="{FF2B5EF4-FFF2-40B4-BE49-F238E27FC236}">
                <a16:creationId xmlns:a16="http://schemas.microsoft.com/office/drawing/2014/main" id="{FBC6039C-AF75-4EC4-A13A-9950034424F3}"/>
              </a:ext>
            </a:extLst>
          </p:cNvPr>
          <p:cNvSpPr>
            <a:spLocks noGrp="1"/>
          </p:cNvSpPr>
          <p:nvPr>
            <p:ph type="subTitle" idx="1"/>
          </p:nvPr>
        </p:nvSpPr>
        <p:spPr>
          <a:xfrm>
            <a:off x="359845" y="1132233"/>
            <a:ext cx="3847987"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Footer Placeholder 4">
            <a:extLst>
              <a:ext uri="{FF2B5EF4-FFF2-40B4-BE49-F238E27FC236}">
                <a16:creationId xmlns:a16="http://schemas.microsoft.com/office/drawing/2014/main" id="{691785B5-450D-4D9C-AF78-E0BCA291EAD8}"/>
              </a:ext>
            </a:extLst>
          </p:cNvPr>
          <p:cNvSpPr>
            <a:spLocks noGrp="1"/>
          </p:cNvSpPr>
          <p:nvPr>
            <p:ph type="ftr" sz="quarter" idx="3"/>
          </p:nvPr>
        </p:nvSpPr>
        <p:spPr>
          <a:xfrm>
            <a:off x="370642" y="6484547"/>
            <a:ext cx="3837190"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377490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fty Fifty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3429000" y="1143000"/>
            <a:ext cx="6858000" cy="45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4572000" y="-7"/>
            <a:ext cx="370332"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 name="Title 1">
            <a:extLst>
              <a:ext uri="{FF2B5EF4-FFF2-40B4-BE49-F238E27FC236}">
                <a16:creationId xmlns:a16="http://schemas.microsoft.com/office/drawing/2014/main" id="{F1B4282A-1281-40FB-B6F1-B994D248C217}"/>
              </a:ext>
            </a:extLst>
          </p:cNvPr>
          <p:cNvSpPr>
            <a:spLocks noGrp="1"/>
          </p:cNvSpPr>
          <p:nvPr>
            <p:ph type="title"/>
          </p:nvPr>
        </p:nvSpPr>
        <p:spPr>
          <a:xfrm>
            <a:off x="354130" y="575576"/>
            <a:ext cx="3853702" cy="429028"/>
          </a:xfrm>
        </p:spPr>
        <p:txBody>
          <a:bodyPr/>
          <a:lstStyle/>
          <a:p>
            <a:r>
              <a:rPr lang="en-US"/>
              <a:t>Click to edit Master title style</a:t>
            </a:r>
            <a:endParaRPr lang="en-US" dirty="0"/>
          </a:p>
        </p:txBody>
      </p:sp>
      <p:sp>
        <p:nvSpPr>
          <p:cNvPr id="22" name="Text Placeholder 21">
            <a:extLst>
              <a:ext uri="{FF2B5EF4-FFF2-40B4-BE49-F238E27FC236}">
                <a16:creationId xmlns:a16="http://schemas.microsoft.com/office/drawing/2014/main" id="{6A1E8429-DA37-44DB-B752-3A1B825E7B8D}"/>
              </a:ext>
            </a:extLst>
          </p:cNvPr>
          <p:cNvSpPr>
            <a:spLocks noGrp="1"/>
          </p:cNvSpPr>
          <p:nvPr>
            <p:ph type="body" sz="quarter" idx="10"/>
          </p:nvPr>
        </p:nvSpPr>
        <p:spPr>
          <a:xfrm>
            <a:off x="356616" y="1709928"/>
            <a:ext cx="3851216" cy="4636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black">
          <a:xfrm>
            <a:off x="4921881" y="575577"/>
            <a:ext cx="3839767" cy="438183"/>
          </a:xfrm>
        </p:spPr>
        <p:txBody>
          <a:bodyPr anchor="b"/>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Edit Master text styles</a:t>
            </a:r>
          </a:p>
        </p:txBody>
      </p:sp>
      <p:sp>
        <p:nvSpPr>
          <p:cNvPr id="31"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black">
          <a:xfrm>
            <a:off x="4921881" y="1132233"/>
            <a:ext cx="3844871" cy="457103"/>
          </a:xfrm>
        </p:spPr>
        <p:txBody>
          <a:bodyPr/>
          <a:lstStyle>
            <a:lvl1pPr marL="0" indent="0">
              <a:lnSpc>
                <a:spcPct val="83000"/>
              </a:lnSpc>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Edit Master text styles</a:t>
            </a:r>
          </a:p>
        </p:txBody>
      </p:sp>
      <p:sp>
        <p:nvSpPr>
          <p:cNvPr id="6"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black">
          <a:xfrm>
            <a:off x="4921880" y="1709738"/>
            <a:ext cx="3839767" cy="463619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EE2287AC-C7F1-4644-A8D6-BFE03E6C2081}"/>
              </a:ext>
            </a:extLst>
          </p:cNvPr>
          <p:cNvSpPr txBox="1"/>
          <p:nvPr userDrawn="1"/>
        </p:nvSpPr>
        <p:spPr bwMode="black">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3" name="Subtitle">
            <a:extLst>
              <a:ext uri="{FF2B5EF4-FFF2-40B4-BE49-F238E27FC236}">
                <a16:creationId xmlns:a16="http://schemas.microsoft.com/office/drawing/2014/main" id="{266F66AD-0962-4768-A56C-C1F051CA4BC2}"/>
              </a:ext>
            </a:extLst>
          </p:cNvPr>
          <p:cNvSpPr>
            <a:spLocks noGrp="1"/>
          </p:cNvSpPr>
          <p:nvPr>
            <p:ph type="subTitle" idx="1"/>
          </p:nvPr>
        </p:nvSpPr>
        <p:spPr>
          <a:xfrm>
            <a:off x="359845" y="1132233"/>
            <a:ext cx="3847987"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Footer Placeholder 4">
            <a:extLst>
              <a:ext uri="{FF2B5EF4-FFF2-40B4-BE49-F238E27FC236}">
                <a16:creationId xmlns:a16="http://schemas.microsoft.com/office/drawing/2014/main" id="{CD751FBA-BB3D-4EB3-8730-523C1B8E4234}"/>
              </a:ext>
            </a:extLst>
          </p:cNvPr>
          <p:cNvSpPr>
            <a:spLocks noGrp="1"/>
          </p:cNvSpPr>
          <p:nvPr>
            <p:ph type="ftr" sz="quarter" idx="3"/>
          </p:nvPr>
        </p:nvSpPr>
        <p:spPr>
          <a:xfrm>
            <a:off x="370642" y="6484547"/>
            <a:ext cx="3837190"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377156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ifty Fifty Gra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3429000" y="1143000"/>
            <a:ext cx="6858000" cy="4572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4572000" y="-7"/>
            <a:ext cx="370332"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 name="Title 1">
            <a:extLst>
              <a:ext uri="{FF2B5EF4-FFF2-40B4-BE49-F238E27FC236}">
                <a16:creationId xmlns:a16="http://schemas.microsoft.com/office/drawing/2014/main" id="{F1B4282A-1281-40FB-B6F1-B994D248C217}"/>
              </a:ext>
            </a:extLst>
          </p:cNvPr>
          <p:cNvSpPr>
            <a:spLocks noGrp="1"/>
          </p:cNvSpPr>
          <p:nvPr>
            <p:ph type="title"/>
          </p:nvPr>
        </p:nvSpPr>
        <p:spPr>
          <a:xfrm>
            <a:off x="354130" y="575576"/>
            <a:ext cx="3853702" cy="429028"/>
          </a:xfrm>
        </p:spPr>
        <p:txBody>
          <a:bodyPr/>
          <a:lstStyle/>
          <a:p>
            <a:r>
              <a:rPr lang="en-US"/>
              <a:t>Click to edit Master title style</a:t>
            </a:r>
            <a:endParaRPr lang="en-US" dirty="0"/>
          </a:p>
        </p:txBody>
      </p:sp>
      <p:sp>
        <p:nvSpPr>
          <p:cNvPr id="22" name="Text Placeholder 21">
            <a:extLst>
              <a:ext uri="{FF2B5EF4-FFF2-40B4-BE49-F238E27FC236}">
                <a16:creationId xmlns:a16="http://schemas.microsoft.com/office/drawing/2014/main" id="{6A1E8429-DA37-44DB-B752-3A1B825E7B8D}"/>
              </a:ext>
            </a:extLst>
          </p:cNvPr>
          <p:cNvSpPr>
            <a:spLocks noGrp="1"/>
          </p:cNvSpPr>
          <p:nvPr>
            <p:ph type="body" sz="quarter" idx="10"/>
          </p:nvPr>
        </p:nvSpPr>
        <p:spPr>
          <a:xfrm>
            <a:off x="356616" y="1709928"/>
            <a:ext cx="3851216" cy="4636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21881" y="575577"/>
            <a:ext cx="3839767" cy="438183"/>
          </a:xfrm>
        </p:spPr>
        <p:txBody>
          <a:bodyPr anchor="b"/>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Edit Master text styles</a:t>
            </a:r>
          </a:p>
        </p:txBody>
      </p:sp>
      <p:sp>
        <p:nvSpPr>
          <p:cNvPr id="31"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21881" y="1132233"/>
            <a:ext cx="3844871" cy="457103"/>
          </a:xfrm>
        </p:spPr>
        <p:txBody>
          <a:bodyPr/>
          <a:lstStyle>
            <a:lvl1pPr marL="0" indent="0">
              <a:lnSpc>
                <a:spcPct val="83000"/>
              </a:lnSpc>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Edit Master text styles</a:t>
            </a:r>
          </a:p>
        </p:txBody>
      </p:sp>
      <p:sp>
        <p:nvSpPr>
          <p:cNvPr id="6"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4921880" y="1709738"/>
            <a:ext cx="3839767" cy="463619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EE2287AC-C7F1-4644-A8D6-BFE03E6C2081}"/>
              </a:ext>
            </a:extLst>
          </p:cNvPr>
          <p:cNvSpPr txBox="1"/>
          <p:nvPr userDrawn="1"/>
        </p:nvSpPr>
        <p:spPr>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3" name="Subtitle">
            <a:extLst>
              <a:ext uri="{FF2B5EF4-FFF2-40B4-BE49-F238E27FC236}">
                <a16:creationId xmlns:a16="http://schemas.microsoft.com/office/drawing/2014/main" id="{EEBA1E51-E7B7-4848-B96B-E6FC92350376}"/>
              </a:ext>
            </a:extLst>
          </p:cNvPr>
          <p:cNvSpPr>
            <a:spLocks noGrp="1"/>
          </p:cNvSpPr>
          <p:nvPr>
            <p:ph type="subTitle" idx="1"/>
          </p:nvPr>
        </p:nvSpPr>
        <p:spPr>
          <a:xfrm>
            <a:off x="359845" y="1132233"/>
            <a:ext cx="3847987"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Footer Placeholder 4">
            <a:extLst>
              <a:ext uri="{FF2B5EF4-FFF2-40B4-BE49-F238E27FC236}">
                <a16:creationId xmlns:a16="http://schemas.microsoft.com/office/drawing/2014/main" id="{5AC2321B-8144-4C7C-90AB-3068D5E236DD}"/>
              </a:ext>
            </a:extLst>
          </p:cNvPr>
          <p:cNvSpPr>
            <a:spLocks noGrp="1"/>
          </p:cNvSpPr>
          <p:nvPr>
            <p:ph type="ftr" sz="quarter" idx="3"/>
          </p:nvPr>
        </p:nvSpPr>
        <p:spPr>
          <a:xfrm>
            <a:off x="370642" y="6484547"/>
            <a:ext cx="3837190"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114586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5650219" y="0"/>
            <a:ext cx="370332" cy="68580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 name="Title 1">
            <a:extLst>
              <a:ext uri="{FF2B5EF4-FFF2-40B4-BE49-F238E27FC236}">
                <a16:creationId xmlns:a16="http://schemas.microsoft.com/office/drawing/2014/main" id="{424F16FF-9EF1-44C1-AAD9-CF1D660D0C2E}"/>
              </a:ext>
            </a:extLst>
          </p:cNvPr>
          <p:cNvSpPr>
            <a:spLocks noGrp="1"/>
          </p:cNvSpPr>
          <p:nvPr>
            <p:ph type="title"/>
          </p:nvPr>
        </p:nvSpPr>
        <p:spPr>
          <a:xfrm>
            <a:off x="354131" y="575576"/>
            <a:ext cx="4837470" cy="429028"/>
          </a:xfrm>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6077277" y="559595"/>
            <a:ext cx="2680935" cy="579285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Box 53">
            <a:extLst>
              <a:ext uri="{FF2B5EF4-FFF2-40B4-BE49-F238E27FC236}">
                <a16:creationId xmlns:a16="http://schemas.microsoft.com/office/drawing/2014/main" id="{8B367A00-B283-4828-9779-A19E5BF46A98}"/>
              </a:ext>
            </a:extLst>
          </p:cNvPr>
          <p:cNvSpPr txBox="1"/>
          <p:nvPr userDrawn="1"/>
        </p:nvSpPr>
        <p:spPr bwMode="gray">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9" name="Subtitle">
            <a:extLst>
              <a:ext uri="{FF2B5EF4-FFF2-40B4-BE49-F238E27FC236}">
                <a16:creationId xmlns:a16="http://schemas.microsoft.com/office/drawing/2014/main" id="{1F00FF85-FEDB-4F04-92DA-CD8080CA762B}"/>
              </a:ext>
            </a:extLst>
          </p:cNvPr>
          <p:cNvSpPr>
            <a:spLocks noGrp="1"/>
          </p:cNvSpPr>
          <p:nvPr>
            <p:ph type="subTitle" idx="1"/>
          </p:nvPr>
        </p:nvSpPr>
        <p:spPr>
          <a:xfrm>
            <a:off x="359845" y="1132233"/>
            <a:ext cx="4831280"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F3B9F367-5273-4098-85EF-76069E6BE529}"/>
              </a:ext>
            </a:extLst>
          </p:cNvPr>
          <p:cNvSpPr>
            <a:spLocks noGrp="1"/>
          </p:cNvSpPr>
          <p:nvPr>
            <p:ph type="ftr" sz="quarter" idx="3"/>
          </p:nvPr>
        </p:nvSpPr>
        <p:spPr>
          <a:xfrm>
            <a:off x="370642" y="6484547"/>
            <a:ext cx="3837190"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33545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taway 1/3 Right Light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5650219" y="0"/>
            <a:ext cx="370332" cy="68580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 name="Title 1">
            <a:extLst>
              <a:ext uri="{FF2B5EF4-FFF2-40B4-BE49-F238E27FC236}">
                <a16:creationId xmlns:a16="http://schemas.microsoft.com/office/drawing/2014/main" id="{424F16FF-9EF1-44C1-AAD9-CF1D660D0C2E}"/>
              </a:ext>
            </a:extLst>
          </p:cNvPr>
          <p:cNvSpPr>
            <a:spLocks noGrp="1"/>
          </p:cNvSpPr>
          <p:nvPr>
            <p:ph type="title"/>
          </p:nvPr>
        </p:nvSpPr>
        <p:spPr>
          <a:xfrm>
            <a:off x="354131" y="575576"/>
            <a:ext cx="4837470" cy="429028"/>
          </a:xfrm>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black">
          <a:xfrm>
            <a:off x="6077277" y="559595"/>
            <a:ext cx="2680935" cy="579285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Box 53">
            <a:extLst>
              <a:ext uri="{FF2B5EF4-FFF2-40B4-BE49-F238E27FC236}">
                <a16:creationId xmlns:a16="http://schemas.microsoft.com/office/drawing/2014/main" id="{8B367A00-B283-4828-9779-A19E5BF46A98}"/>
              </a:ext>
            </a:extLst>
          </p:cNvPr>
          <p:cNvSpPr txBox="1"/>
          <p:nvPr userDrawn="1"/>
        </p:nvSpPr>
        <p:spPr bwMode="gray">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9" name="Subtitle">
            <a:extLst>
              <a:ext uri="{FF2B5EF4-FFF2-40B4-BE49-F238E27FC236}">
                <a16:creationId xmlns:a16="http://schemas.microsoft.com/office/drawing/2014/main" id="{8182772B-51FD-4532-AD53-E798213156F4}"/>
              </a:ext>
            </a:extLst>
          </p:cNvPr>
          <p:cNvSpPr>
            <a:spLocks noGrp="1"/>
          </p:cNvSpPr>
          <p:nvPr>
            <p:ph type="subTitle" idx="1"/>
          </p:nvPr>
        </p:nvSpPr>
        <p:spPr>
          <a:xfrm>
            <a:off x="359845" y="1132233"/>
            <a:ext cx="4831280"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F6E1F5C1-7965-44F0-AC21-8B61D0E99C20}"/>
              </a:ext>
            </a:extLst>
          </p:cNvPr>
          <p:cNvSpPr>
            <a:spLocks noGrp="1"/>
          </p:cNvSpPr>
          <p:nvPr>
            <p:ph type="ftr" sz="quarter" idx="3"/>
          </p:nvPr>
        </p:nvSpPr>
        <p:spPr>
          <a:xfrm>
            <a:off x="370642" y="6484547"/>
            <a:ext cx="3837190"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221231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taway 1/3 Right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5650219" y="0"/>
            <a:ext cx="370332"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 name="Title 1">
            <a:extLst>
              <a:ext uri="{FF2B5EF4-FFF2-40B4-BE49-F238E27FC236}">
                <a16:creationId xmlns:a16="http://schemas.microsoft.com/office/drawing/2014/main" id="{424F16FF-9EF1-44C1-AAD9-CF1D660D0C2E}"/>
              </a:ext>
            </a:extLst>
          </p:cNvPr>
          <p:cNvSpPr>
            <a:spLocks noGrp="1"/>
          </p:cNvSpPr>
          <p:nvPr>
            <p:ph type="title"/>
          </p:nvPr>
        </p:nvSpPr>
        <p:spPr>
          <a:xfrm>
            <a:off x="354131" y="575576"/>
            <a:ext cx="4837470" cy="429028"/>
          </a:xfrm>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black">
          <a:xfrm>
            <a:off x="6077277" y="559595"/>
            <a:ext cx="2680935" cy="579285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Box 53">
            <a:extLst>
              <a:ext uri="{FF2B5EF4-FFF2-40B4-BE49-F238E27FC236}">
                <a16:creationId xmlns:a16="http://schemas.microsoft.com/office/drawing/2014/main" id="{8B367A00-B283-4828-9779-A19E5BF46A98}"/>
              </a:ext>
            </a:extLst>
          </p:cNvPr>
          <p:cNvSpPr txBox="1"/>
          <p:nvPr userDrawn="1"/>
        </p:nvSpPr>
        <p:spPr bwMode="gray">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9" name="Subtitle">
            <a:extLst>
              <a:ext uri="{FF2B5EF4-FFF2-40B4-BE49-F238E27FC236}">
                <a16:creationId xmlns:a16="http://schemas.microsoft.com/office/drawing/2014/main" id="{E1F3523D-4335-4B42-9C5C-2ADA601D8C2F}"/>
              </a:ext>
            </a:extLst>
          </p:cNvPr>
          <p:cNvSpPr>
            <a:spLocks noGrp="1"/>
          </p:cNvSpPr>
          <p:nvPr>
            <p:ph type="subTitle" idx="1"/>
          </p:nvPr>
        </p:nvSpPr>
        <p:spPr>
          <a:xfrm>
            <a:off x="359845" y="1132233"/>
            <a:ext cx="4831280"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8ADC46CF-FB24-453C-AA66-FB54B937C7DC}"/>
              </a:ext>
            </a:extLst>
          </p:cNvPr>
          <p:cNvSpPr>
            <a:spLocks noGrp="1"/>
          </p:cNvSpPr>
          <p:nvPr>
            <p:ph type="ftr" sz="quarter" idx="3"/>
          </p:nvPr>
        </p:nvSpPr>
        <p:spPr>
          <a:xfrm>
            <a:off x="370642" y="6484547"/>
            <a:ext cx="3837190"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294611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3013156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taway 1/3 Right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5650219" y="0"/>
            <a:ext cx="370332"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2" name="Title 1">
            <a:extLst>
              <a:ext uri="{FF2B5EF4-FFF2-40B4-BE49-F238E27FC236}">
                <a16:creationId xmlns:a16="http://schemas.microsoft.com/office/drawing/2014/main" id="{424F16FF-9EF1-44C1-AAD9-CF1D660D0C2E}"/>
              </a:ext>
            </a:extLst>
          </p:cNvPr>
          <p:cNvSpPr>
            <a:spLocks noGrp="1"/>
          </p:cNvSpPr>
          <p:nvPr>
            <p:ph type="title"/>
          </p:nvPr>
        </p:nvSpPr>
        <p:spPr>
          <a:xfrm>
            <a:off x="354131" y="575576"/>
            <a:ext cx="4837470" cy="429028"/>
          </a:xfrm>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6077277" y="559595"/>
            <a:ext cx="2680935" cy="579285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Box 53">
            <a:extLst>
              <a:ext uri="{FF2B5EF4-FFF2-40B4-BE49-F238E27FC236}">
                <a16:creationId xmlns:a16="http://schemas.microsoft.com/office/drawing/2014/main" id="{8B367A00-B283-4828-9779-A19E5BF46A98}"/>
              </a:ext>
            </a:extLst>
          </p:cNvPr>
          <p:cNvSpPr txBox="1"/>
          <p:nvPr userDrawn="1"/>
        </p:nvSpPr>
        <p:spPr bwMode="gray">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9" name="Subtitle">
            <a:extLst>
              <a:ext uri="{FF2B5EF4-FFF2-40B4-BE49-F238E27FC236}">
                <a16:creationId xmlns:a16="http://schemas.microsoft.com/office/drawing/2014/main" id="{17EB043F-C376-48C5-A1C7-C2B8417352A5}"/>
              </a:ext>
            </a:extLst>
          </p:cNvPr>
          <p:cNvSpPr>
            <a:spLocks noGrp="1"/>
          </p:cNvSpPr>
          <p:nvPr>
            <p:ph type="subTitle" idx="1"/>
          </p:nvPr>
        </p:nvSpPr>
        <p:spPr>
          <a:xfrm>
            <a:off x="359845" y="1132233"/>
            <a:ext cx="4831280" cy="431657"/>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A849781E-47E1-4D42-B04A-351F10411275}"/>
              </a:ext>
            </a:extLst>
          </p:cNvPr>
          <p:cNvSpPr>
            <a:spLocks noGrp="1"/>
          </p:cNvSpPr>
          <p:nvPr>
            <p:ph type="ftr" sz="quarter" idx="3"/>
          </p:nvPr>
        </p:nvSpPr>
        <p:spPr>
          <a:xfrm>
            <a:off x="370642" y="6484547"/>
            <a:ext cx="3837190" cy="189801"/>
          </a:xfrm>
          <a:prstGeom prst="rect">
            <a:avLst/>
          </a:prstGeom>
        </p:spPr>
        <p:txBody>
          <a:bodyPr vert="horz" wrap="square" lIns="0" tIns="0" rIns="0" bIns="0" rtlCol="0" anchor="b">
            <a:noAutofit/>
          </a:bodyPr>
          <a:lstStyle>
            <a:lvl1pPr algn="l">
              <a:lnSpc>
                <a:spcPct val="107000"/>
              </a:lnSpc>
              <a:defRPr sz="600">
                <a:solidFill>
                  <a:schemeClr val="tx1">
                    <a:lumMod val="50000"/>
                    <a:lumOff val="50000"/>
                  </a:schemeClr>
                </a:solidFill>
              </a:defRPr>
            </a:lvl1pPr>
          </a:lstStyle>
          <a:p>
            <a:r>
              <a:rPr lang="en-US" dirty="0"/>
              <a:t>Qualcomm Confidential and Proprietary</a:t>
            </a:r>
          </a:p>
        </p:txBody>
      </p:sp>
    </p:spTree>
    <p:extLst>
      <p:ext uri="{BB962C8B-B14F-4D97-AF65-F5344CB8AC3E}">
        <p14:creationId xmlns:p14="http://schemas.microsoft.com/office/powerpoint/2010/main" val="405289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 Lef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noFill/>
        </p:spPr>
        <p:txBody>
          <a:bodyPr anchor="ctr"/>
          <a:lstStyle>
            <a:lvl1pPr marL="0" indent="0" algn="ctr">
              <a:buNone/>
              <a:defRPr/>
            </a:lvl1pPr>
          </a:lstStyle>
          <a:p>
            <a:r>
              <a:rPr lang="en-US" dirty="0"/>
              <a:t>Click icon to add picture</a:t>
            </a:r>
          </a:p>
        </p:txBody>
      </p:sp>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5644257" y="0"/>
            <a:ext cx="370332"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1"/>
            <a:ext cx="2680667" cy="1607651"/>
          </a:xfrm>
        </p:spPr>
        <p:txBody>
          <a:bodyPr anchor="t"/>
          <a:lstStyle>
            <a:lvl1pPr marL="0" indent="0">
              <a:lnSpc>
                <a:spcPct val="95000"/>
              </a:lnSpc>
              <a:buClr>
                <a:schemeClr val="bg1"/>
              </a:buClr>
              <a:buNone/>
              <a:defRPr>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200">
                <a:solidFill>
                  <a:schemeClr val="bg1"/>
                </a:solidFill>
              </a:defRPr>
            </a:lvl4pPr>
            <a:lvl5pPr marL="0" indent="0">
              <a:lnSpc>
                <a:spcPct val="107000"/>
              </a:lnSpc>
              <a:spcBef>
                <a:spcPts val="900"/>
              </a:spcBef>
              <a:buFont typeface="Arial" panose="020B0604020202020204" pitchFamily="34" charset="0"/>
              <a:buNone/>
              <a:defRPr sz="105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6077545" y="2749751"/>
            <a:ext cx="2684345" cy="1834948"/>
          </a:xfrm>
        </p:spPr>
        <p:txBody>
          <a:bodyPr/>
          <a:lstStyle>
            <a:lvl1pPr>
              <a:lnSpc>
                <a:spcPct val="88000"/>
              </a:lnSpc>
              <a:defRPr sz="2550">
                <a:solidFill>
                  <a:schemeClr val="bg1"/>
                </a:solidFill>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EF5DB9B7-8863-49E0-8C5E-E5B3F98902C7}"/>
              </a:ext>
            </a:extLst>
          </p:cNvPr>
          <p:cNvSpPr txBox="1"/>
          <p:nvPr userDrawn="1"/>
        </p:nvSpPr>
        <p:spPr bwMode="white">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1" name="Footer Placeholder 4">
            <a:extLst>
              <a:ext uri="{FF2B5EF4-FFF2-40B4-BE49-F238E27FC236}">
                <a16:creationId xmlns:a16="http://schemas.microsoft.com/office/drawing/2014/main" id="{6BFDA095-18AD-4CD4-BE6D-A29020FC2516}"/>
              </a:ext>
            </a:extLst>
          </p:cNvPr>
          <p:cNvSpPr>
            <a:spLocks noGrp="1"/>
          </p:cNvSpPr>
          <p:nvPr>
            <p:ph type="ftr" sz="quarter" idx="3"/>
          </p:nvPr>
        </p:nvSpPr>
        <p:spPr>
          <a:xfrm>
            <a:off x="6077546" y="6484546"/>
            <a:ext cx="2687121"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172565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Left L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noFill/>
        </p:spPr>
        <p:txBody>
          <a:bodyPr anchor="ctr"/>
          <a:lstStyle>
            <a:lvl1pPr marL="0" indent="0" algn="ctr">
              <a:buNone/>
              <a:defRPr/>
            </a:lvl1pPr>
          </a:lstStyle>
          <a:p>
            <a:r>
              <a:rPr lang="en-US" dirty="0"/>
              <a:t>Click icon to add picture</a:t>
            </a:r>
          </a:p>
        </p:txBody>
      </p:sp>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5644257" y="0"/>
            <a:ext cx="370332"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1"/>
            <a:ext cx="2680667" cy="1607651"/>
          </a:xfrm>
        </p:spPr>
        <p:txBody>
          <a:bodyPr anchor="t"/>
          <a:lstStyle>
            <a:lvl1pPr marL="0" indent="0">
              <a:lnSpc>
                <a:spcPct val="95000"/>
              </a:lnSpc>
              <a:buClr>
                <a:schemeClr val="bg1"/>
              </a:buClr>
              <a:buNone/>
              <a:defRPr>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200">
                <a:solidFill>
                  <a:schemeClr val="bg1"/>
                </a:solidFill>
              </a:defRPr>
            </a:lvl4pPr>
            <a:lvl5pPr marL="0" indent="0">
              <a:lnSpc>
                <a:spcPct val="107000"/>
              </a:lnSpc>
              <a:spcBef>
                <a:spcPts val="900"/>
              </a:spcBef>
              <a:buFont typeface="Arial" panose="020B0604020202020204" pitchFamily="34" charset="0"/>
              <a:buNone/>
              <a:defRPr sz="105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6077545" y="2749751"/>
            <a:ext cx="2684345" cy="1834948"/>
          </a:xfrm>
        </p:spPr>
        <p:txBody>
          <a:bodyPr/>
          <a:lstStyle>
            <a:lvl1pPr>
              <a:lnSpc>
                <a:spcPct val="88000"/>
              </a:lnSpc>
              <a:defRPr sz="2550">
                <a:solidFill>
                  <a:schemeClr val="bg1"/>
                </a:solidFill>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EF5DB9B7-8863-49E0-8C5E-E5B3F98902C7}"/>
              </a:ext>
            </a:extLst>
          </p:cNvPr>
          <p:cNvSpPr txBox="1"/>
          <p:nvPr userDrawn="1"/>
        </p:nvSpPr>
        <p:spPr bwMode="gray">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1" name="Footer Placeholder 4">
            <a:extLst>
              <a:ext uri="{FF2B5EF4-FFF2-40B4-BE49-F238E27FC236}">
                <a16:creationId xmlns:a16="http://schemas.microsoft.com/office/drawing/2014/main" id="{6DCAC94D-95BA-4EA9-9AC8-22A3151E3997}"/>
              </a:ext>
            </a:extLst>
          </p:cNvPr>
          <p:cNvSpPr>
            <a:spLocks noGrp="1"/>
          </p:cNvSpPr>
          <p:nvPr>
            <p:ph type="ftr" sz="quarter" idx="3"/>
          </p:nvPr>
        </p:nvSpPr>
        <p:spPr>
          <a:xfrm>
            <a:off x="6077546" y="6484546"/>
            <a:ext cx="2687121"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230113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Left G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noFill/>
        </p:spPr>
        <p:txBody>
          <a:bodyPr anchor="ctr"/>
          <a:lstStyle>
            <a:lvl1pPr marL="0" indent="0" algn="ctr">
              <a:buNone/>
              <a:defRPr/>
            </a:lvl1pPr>
          </a:lstStyle>
          <a:p>
            <a:r>
              <a:rPr lang="en-US" dirty="0"/>
              <a:t>Click icon to add picture</a:t>
            </a:r>
          </a:p>
        </p:txBody>
      </p:sp>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5644257" y="0"/>
            <a:ext cx="370332"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sysClr val="windowText" lastClr="000000"/>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1"/>
            <a:ext cx="2680667" cy="1607651"/>
          </a:xfrm>
        </p:spPr>
        <p:txBody>
          <a:bodyPr anchor="t"/>
          <a:lstStyle>
            <a:lvl1pPr marL="0" indent="0">
              <a:lnSpc>
                <a:spcPct val="95000"/>
              </a:lnSpc>
              <a:buClr>
                <a:schemeClr val="bg1"/>
              </a:buClr>
              <a:buNone/>
              <a:defRPr>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200">
                <a:solidFill>
                  <a:schemeClr val="bg1"/>
                </a:solidFill>
              </a:defRPr>
            </a:lvl4pPr>
            <a:lvl5pPr marL="0" indent="0">
              <a:lnSpc>
                <a:spcPct val="107000"/>
              </a:lnSpc>
              <a:spcBef>
                <a:spcPts val="900"/>
              </a:spcBef>
              <a:buFont typeface="Arial" panose="020B0604020202020204" pitchFamily="34" charset="0"/>
              <a:buNone/>
              <a:defRPr sz="105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6077545" y="2749751"/>
            <a:ext cx="2684345" cy="1834948"/>
          </a:xfrm>
        </p:spPr>
        <p:txBody>
          <a:bodyPr/>
          <a:lstStyle>
            <a:lvl1pPr>
              <a:lnSpc>
                <a:spcPct val="88000"/>
              </a:lnSpc>
              <a:defRPr sz="2550">
                <a:solidFill>
                  <a:schemeClr val="bg1"/>
                </a:solidFill>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EF5DB9B7-8863-49E0-8C5E-E5B3F98902C7}"/>
              </a:ext>
            </a:extLst>
          </p:cNvPr>
          <p:cNvSpPr txBox="1"/>
          <p:nvPr userDrawn="1"/>
        </p:nvSpPr>
        <p:spPr bwMode="gray">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1" name="Footer Placeholder 4">
            <a:extLst>
              <a:ext uri="{FF2B5EF4-FFF2-40B4-BE49-F238E27FC236}">
                <a16:creationId xmlns:a16="http://schemas.microsoft.com/office/drawing/2014/main" id="{C8B9117A-45C8-41B8-A737-D5E3DDD673C1}"/>
              </a:ext>
            </a:extLst>
          </p:cNvPr>
          <p:cNvSpPr>
            <a:spLocks noGrp="1"/>
          </p:cNvSpPr>
          <p:nvPr>
            <p:ph type="ftr" sz="quarter" idx="3"/>
          </p:nvPr>
        </p:nvSpPr>
        <p:spPr>
          <a:xfrm>
            <a:off x="6077546" y="6484546"/>
            <a:ext cx="2687121"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281365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Left Gra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noFill/>
        </p:spPr>
        <p:txBody>
          <a:bodyPr anchor="ctr"/>
          <a:lstStyle>
            <a:lvl1pPr marL="0" indent="0" algn="ctr">
              <a:buNone/>
              <a:defRPr/>
            </a:lvl1pPr>
          </a:lstStyle>
          <a:p>
            <a:r>
              <a:rPr lang="en-US" dirty="0"/>
              <a:t>Click icon to add picture</a:t>
            </a:r>
          </a:p>
        </p:txBody>
      </p:sp>
      <p:sp>
        <p:nvSpPr>
          <p:cNvPr id="5" name="Rectangle 4">
            <a:extLst>
              <a:ext uri="{FF2B5EF4-FFF2-40B4-BE49-F238E27FC236}">
                <a16:creationId xmlns:a16="http://schemas.microsoft.com/office/drawing/2014/main" id="{36D6BE73-B9C8-47A2-984C-E200BA96DCB3}"/>
              </a:ext>
            </a:extLst>
          </p:cNvPr>
          <p:cNvSpPr/>
          <p:nvPr/>
        </p:nvSpPr>
        <p:spPr bwMode="gray">
          <a:xfrm>
            <a:off x="5650221" y="0"/>
            <a:ext cx="349378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5644257" y="0"/>
            <a:ext cx="370332"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1"/>
            <a:ext cx="2680667" cy="1607651"/>
          </a:xfrm>
        </p:spPr>
        <p:txBody>
          <a:bodyPr anchor="t"/>
          <a:lstStyle>
            <a:lvl1pPr marL="0" indent="0">
              <a:lnSpc>
                <a:spcPct val="95000"/>
              </a:lnSpc>
              <a:buClr>
                <a:schemeClr val="bg1"/>
              </a:buClr>
              <a:buNone/>
              <a:defRPr>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200">
                <a:solidFill>
                  <a:schemeClr val="bg1"/>
                </a:solidFill>
              </a:defRPr>
            </a:lvl4pPr>
            <a:lvl5pPr marL="0" indent="0">
              <a:lnSpc>
                <a:spcPct val="107000"/>
              </a:lnSpc>
              <a:spcBef>
                <a:spcPts val="900"/>
              </a:spcBef>
              <a:buFont typeface="Arial" panose="020B0604020202020204" pitchFamily="34" charset="0"/>
              <a:buNone/>
              <a:defRPr sz="105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6077545" y="2749751"/>
            <a:ext cx="2684345" cy="1834948"/>
          </a:xfrm>
        </p:spPr>
        <p:txBody>
          <a:bodyPr/>
          <a:lstStyle>
            <a:lvl1pPr>
              <a:lnSpc>
                <a:spcPct val="88000"/>
              </a:lnSpc>
              <a:defRPr sz="2550">
                <a:solidFill>
                  <a:schemeClr val="bg1"/>
                </a:solidFill>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EF5DB9B7-8863-49E0-8C5E-E5B3F98902C7}"/>
              </a:ext>
            </a:extLst>
          </p:cNvPr>
          <p:cNvSpPr txBox="1"/>
          <p:nvPr userDrawn="1"/>
        </p:nvSpPr>
        <p:spPr bwMode="white">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
        <p:nvSpPr>
          <p:cNvPr id="11" name="Footer Placeholder 4">
            <a:extLst>
              <a:ext uri="{FF2B5EF4-FFF2-40B4-BE49-F238E27FC236}">
                <a16:creationId xmlns:a16="http://schemas.microsoft.com/office/drawing/2014/main" id="{3DE1ADF2-1F17-43A1-A385-A237AFE3253C}"/>
              </a:ext>
            </a:extLst>
          </p:cNvPr>
          <p:cNvSpPr>
            <a:spLocks noGrp="1"/>
          </p:cNvSpPr>
          <p:nvPr>
            <p:ph type="ftr" sz="quarter" idx="3"/>
          </p:nvPr>
        </p:nvSpPr>
        <p:spPr>
          <a:xfrm>
            <a:off x="6077546" y="6484546"/>
            <a:ext cx="2687121"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166294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34937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3123449" y="0"/>
            <a:ext cx="370332" cy="68580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noFill/>
        </p:spPr>
        <p:txBody>
          <a:bodyPr anchor="ctr"/>
          <a:lstStyle>
            <a:lvl1pPr marL="0" indent="0" algn="ctr">
              <a:buNone/>
              <a:defRPr/>
            </a:lvl1pPr>
          </a:lstStyle>
          <a:p>
            <a:r>
              <a:rPr lang="en-US" dirty="0"/>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57808" y="4743451"/>
            <a:ext cx="2680667" cy="1607651"/>
          </a:xfrm>
        </p:spPr>
        <p:txBody>
          <a:bodyPr anchor="t"/>
          <a:lstStyle>
            <a:lvl1pPr marL="0" indent="0">
              <a:lnSpc>
                <a:spcPct val="110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354130" y="2740859"/>
            <a:ext cx="2684345" cy="1843840"/>
          </a:xfrm>
        </p:spPr>
        <p:txBody>
          <a:bodyPr/>
          <a:lstStyle>
            <a:lvl1pPr>
              <a:lnSpc>
                <a:spcPct val="88000"/>
              </a:lnSpc>
              <a:defRPr sz="2550">
                <a:solidFill>
                  <a:schemeClr val="bg1"/>
                </a:solidFill>
              </a:defRPr>
            </a:lvl1p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1C1442D5-AD6A-45E3-8351-EC243B0008FE}"/>
              </a:ext>
            </a:extLst>
          </p:cNvPr>
          <p:cNvSpPr>
            <a:spLocks noGrp="1"/>
          </p:cNvSpPr>
          <p:nvPr>
            <p:ph type="ftr" sz="quarter" idx="3"/>
          </p:nvPr>
        </p:nvSpPr>
        <p:spPr>
          <a:xfrm>
            <a:off x="357809" y="6484546"/>
            <a:ext cx="2687121"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33297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Right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34937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3123449" y="0"/>
            <a:ext cx="370332" cy="68580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noFill/>
        </p:spPr>
        <p:txBody>
          <a:bodyPr anchor="ctr"/>
          <a:lstStyle>
            <a:lvl1pPr marL="0" indent="0" algn="ctr">
              <a:buNone/>
              <a:defRPr/>
            </a:lvl1pPr>
          </a:lstStyle>
          <a:p>
            <a:r>
              <a:rPr lang="en-US" dirty="0"/>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57808" y="4743451"/>
            <a:ext cx="2680667" cy="1607651"/>
          </a:xfrm>
        </p:spPr>
        <p:txBody>
          <a:bodyPr anchor="t"/>
          <a:lstStyle>
            <a:lvl1pPr marL="0" indent="0">
              <a:lnSpc>
                <a:spcPct val="110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black">
          <a:xfrm>
            <a:off x="354130" y="2740859"/>
            <a:ext cx="2684345" cy="1843840"/>
          </a:xfrm>
        </p:spPr>
        <p:txBody>
          <a:bodyPr/>
          <a:lstStyle>
            <a:lvl1pPr>
              <a:lnSpc>
                <a:spcPct val="88000"/>
              </a:lnSpc>
              <a:defRPr sz="2550">
                <a:solidFill>
                  <a:schemeClr val="bg1"/>
                </a:solidFill>
              </a:defRPr>
            </a:lvl1p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33FCEADD-7D87-4F38-B124-99BC46562D2E}"/>
              </a:ext>
            </a:extLst>
          </p:cNvPr>
          <p:cNvSpPr>
            <a:spLocks noGrp="1"/>
          </p:cNvSpPr>
          <p:nvPr>
            <p:ph type="ftr" sz="quarter" idx="3"/>
          </p:nvPr>
        </p:nvSpPr>
        <p:spPr>
          <a:xfrm>
            <a:off x="357809" y="6484546"/>
            <a:ext cx="2687121"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254992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Right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349378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3123449" y="0"/>
            <a:ext cx="370332"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noFill/>
        </p:spPr>
        <p:txBody>
          <a:bodyPr anchor="ctr"/>
          <a:lstStyle>
            <a:lvl1pPr marL="0" indent="0" algn="ctr">
              <a:buNone/>
              <a:defRPr/>
            </a:lvl1pPr>
          </a:lstStyle>
          <a:p>
            <a:r>
              <a:rPr lang="en-US" dirty="0"/>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57808" y="4743451"/>
            <a:ext cx="2680667" cy="1607651"/>
          </a:xfrm>
        </p:spPr>
        <p:txBody>
          <a:bodyPr anchor="t"/>
          <a:lstStyle>
            <a:lvl1pPr marL="0" indent="0">
              <a:lnSpc>
                <a:spcPct val="110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black">
          <a:xfrm>
            <a:off x="354130" y="2740859"/>
            <a:ext cx="2684345" cy="1843840"/>
          </a:xfrm>
        </p:spPr>
        <p:txBody>
          <a:bodyPr/>
          <a:lstStyle>
            <a:lvl1pPr>
              <a:lnSpc>
                <a:spcPct val="88000"/>
              </a:lnSpc>
              <a:defRPr sz="2550">
                <a:solidFill>
                  <a:schemeClr val="bg1"/>
                </a:solidFill>
              </a:defRPr>
            </a:lvl1p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87CECA87-665D-4422-BFD8-C14511DAB20A}"/>
              </a:ext>
            </a:extLst>
          </p:cNvPr>
          <p:cNvSpPr>
            <a:spLocks noGrp="1"/>
          </p:cNvSpPr>
          <p:nvPr>
            <p:ph type="ftr" sz="quarter" idx="3"/>
          </p:nvPr>
        </p:nvSpPr>
        <p:spPr>
          <a:xfrm>
            <a:off x="357809" y="6484546"/>
            <a:ext cx="2687121"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104713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Right Gra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349378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3123449" y="0"/>
            <a:ext cx="370332"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noFill/>
        </p:spPr>
        <p:txBody>
          <a:bodyPr anchor="ctr"/>
          <a:lstStyle>
            <a:lvl1pPr marL="0" indent="0" algn="ctr">
              <a:buNone/>
              <a:defRPr/>
            </a:lvl1pPr>
          </a:lstStyle>
          <a:p>
            <a:r>
              <a:rPr lang="en-US" dirty="0"/>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57808" y="4743451"/>
            <a:ext cx="2680667" cy="1607651"/>
          </a:xfrm>
        </p:spPr>
        <p:txBody>
          <a:bodyPr anchor="t"/>
          <a:lstStyle>
            <a:lvl1pPr marL="0" indent="0">
              <a:lnSpc>
                <a:spcPct val="110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p:txBody>
      </p:sp>
      <p:sp>
        <p:nvSpPr>
          <p:cNvPr id="46" name="Title 45">
            <a:extLst>
              <a:ext uri="{FF2B5EF4-FFF2-40B4-BE49-F238E27FC236}">
                <a16:creationId xmlns:a16="http://schemas.microsoft.com/office/drawing/2014/main" id="{00694F1B-B722-4A01-98DF-31EE60F97D3D}"/>
              </a:ext>
            </a:extLst>
          </p:cNvPr>
          <p:cNvSpPr>
            <a:spLocks noGrp="1"/>
          </p:cNvSpPr>
          <p:nvPr>
            <p:ph type="title"/>
          </p:nvPr>
        </p:nvSpPr>
        <p:spPr bwMode="gray">
          <a:xfrm>
            <a:off x="354130" y="2740859"/>
            <a:ext cx="2684345" cy="1843840"/>
          </a:xfrm>
        </p:spPr>
        <p:txBody>
          <a:bodyPr/>
          <a:lstStyle>
            <a:lvl1pPr>
              <a:lnSpc>
                <a:spcPct val="88000"/>
              </a:lnSpc>
              <a:defRPr sz="2550">
                <a:solidFill>
                  <a:schemeClr val="bg1"/>
                </a:solidFill>
              </a:defRPr>
            </a:lvl1p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191DDB5E-A32A-4871-AC95-3D19FCD67740}"/>
              </a:ext>
            </a:extLst>
          </p:cNvPr>
          <p:cNvSpPr>
            <a:spLocks noGrp="1"/>
          </p:cNvSpPr>
          <p:nvPr>
            <p:ph type="ftr" sz="quarter" idx="3"/>
          </p:nvPr>
        </p:nvSpPr>
        <p:spPr>
          <a:xfrm>
            <a:off x="357809" y="6484546"/>
            <a:ext cx="2687121"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88221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27797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2369801" y="-2"/>
            <a:ext cx="409930" cy="6857997"/>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white">
          <a:xfrm>
            <a:off x="370285" y="2673350"/>
            <a:ext cx="1955006" cy="367982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46">
            <a:extLst>
              <a:ext uri="{FF2B5EF4-FFF2-40B4-BE49-F238E27FC236}">
                <a16:creationId xmlns:a16="http://schemas.microsoft.com/office/drawing/2014/main" id="{19FB8D88-FE4D-4206-9EF0-2E40E5A22C52}"/>
              </a:ext>
            </a:extLst>
          </p:cNvPr>
          <p:cNvSpPr>
            <a:spLocks noGrp="1"/>
          </p:cNvSpPr>
          <p:nvPr>
            <p:ph type="title"/>
          </p:nvPr>
        </p:nvSpPr>
        <p:spPr bwMode="gray">
          <a:xfrm>
            <a:off x="354130" y="504546"/>
            <a:ext cx="1971161" cy="1301247"/>
          </a:xfrm>
        </p:spPr>
        <p:txBody>
          <a:bodyPr/>
          <a:lstStyle>
            <a:lvl1pPr>
              <a:lnSpc>
                <a:spcPct val="89000"/>
              </a:lnSpc>
              <a:defRPr sz="2100">
                <a:solidFill>
                  <a:schemeClr val="bg1"/>
                </a:solidFill>
              </a:defRPr>
            </a:lvl1pPr>
          </a:lstStyle>
          <a:p>
            <a:r>
              <a:rPr lang="en-US"/>
              <a:t>Click to edit Master title style</a:t>
            </a:r>
            <a:endParaRPr lang="en-US" dirty="0"/>
          </a:p>
        </p:txBody>
      </p:sp>
      <p:sp>
        <p:nvSpPr>
          <p:cNvPr id="8" name="Subtitle">
            <a:extLst>
              <a:ext uri="{FF2B5EF4-FFF2-40B4-BE49-F238E27FC236}">
                <a16:creationId xmlns:a16="http://schemas.microsoft.com/office/drawing/2014/main" id="{7B8D4663-B6E0-4AD4-8563-711289FF2DB0}"/>
              </a:ext>
            </a:extLst>
          </p:cNvPr>
          <p:cNvSpPr>
            <a:spLocks noGrp="1"/>
          </p:cNvSpPr>
          <p:nvPr>
            <p:ph type="subTitle" idx="1"/>
          </p:nvPr>
        </p:nvSpPr>
        <p:spPr bwMode="white">
          <a:xfrm>
            <a:off x="359487" y="1869281"/>
            <a:ext cx="1967590" cy="192964"/>
          </a:xfrm>
        </p:spPr>
        <p:txBody>
          <a:bodyPr/>
          <a:lstStyle>
            <a:lvl1pPr marL="0" indent="0" algn="l">
              <a:lnSpc>
                <a:spcPct val="83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5FA51CC5-68A4-4BAF-99A2-E4F88105CC67}"/>
              </a:ext>
            </a:extLst>
          </p:cNvPr>
          <p:cNvSpPr>
            <a:spLocks noGrp="1"/>
          </p:cNvSpPr>
          <p:nvPr>
            <p:ph type="ftr" sz="quarter" idx="3"/>
          </p:nvPr>
        </p:nvSpPr>
        <p:spPr>
          <a:xfrm>
            <a:off x="357808" y="6484546"/>
            <a:ext cx="1967483"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388568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userDrawn="1"/>
        </p:nvSpPr>
        <p:spPr>
          <a:xfrm>
            <a:off x="7910286" y="6172200"/>
            <a:ext cx="914400" cy="369332"/>
          </a:xfrm>
          <a:prstGeom prst="rect">
            <a:avLst/>
          </a:prstGeom>
          <a:noFill/>
        </p:spPr>
        <p:txBody>
          <a:bodyPr>
            <a:spAutoFit/>
          </a:bodyPr>
          <a:lstStyle/>
          <a:p>
            <a:pPr fontAlgn="base">
              <a:spcBef>
                <a:spcPct val="0"/>
              </a:spcBef>
              <a:spcAft>
                <a:spcPct val="0"/>
              </a:spcAft>
            </a:pPr>
            <a:fld id="{3F7BD418-C619-478C-8B58-2441F09762DD}"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8312838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taway 1/4 Lef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277973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2369801" y="-2"/>
            <a:ext cx="409930" cy="6857997"/>
          </a:xfrm>
          <a:prstGeom prst="round1Rect">
            <a:avLst>
              <a:gd name="adj" fmla="val 0"/>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black">
          <a:xfrm>
            <a:off x="370285" y="2673350"/>
            <a:ext cx="1955006" cy="367982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46">
            <a:extLst>
              <a:ext uri="{FF2B5EF4-FFF2-40B4-BE49-F238E27FC236}">
                <a16:creationId xmlns:a16="http://schemas.microsoft.com/office/drawing/2014/main" id="{19FB8D88-FE4D-4206-9EF0-2E40E5A22C52}"/>
              </a:ext>
            </a:extLst>
          </p:cNvPr>
          <p:cNvSpPr>
            <a:spLocks noGrp="1"/>
          </p:cNvSpPr>
          <p:nvPr>
            <p:ph type="title"/>
          </p:nvPr>
        </p:nvSpPr>
        <p:spPr bwMode="black">
          <a:xfrm>
            <a:off x="354130" y="504546"/>
            <a:ext cx="1971161" cy="1301247"/>
          </a:xfrm>
        </p:spPr>
        <p:txBody>
          <a:bodyPr/>
          <a:lstStyle>
            <a:lvl1pPr>
              <a:lnSpc>
                <a:spcPct val="89000"/>
              </a:lnSpc>
              <a:defRPr sz="2100">
                <a:solidFill>
                  <a:schemeClr val="bg1"/>
                </a:solidFill>
              </a:defRPr>
            </a:lvl1pPr>
          </a:lstStyle>
          <a:p>
            <a:r>
              <a:rPr lang="en-US"/>
              <a:t>Click to edit Master title style</a:t>
            </a:r>
            <a:endParaRPr lang="en-US" dirty="0"/>
          </a:p>
        </p:txBody>
      </p:sp>
      <p:sp>
        <p:nvSpPr>
          <p:cNvPr id="8" name="Subtitle">
            <a:extLst>
              <a:ext uri="{FF2B5EF4-FFF2-40B4-BE49-F238E27FC236}">
                <a16:creationId xmlns:a16="http://schemas.microsoft.com/office/drawing/2014/main" id="{20DF2BD0-4E27-4570-B05E-8AFF559149C2}"/>
              </a:ext>
            </a:extLst>
          </p:cNvPr>
          <p:cNvSpPr>
            <a:spLocks noGrp="1"/>
          </p:cNvSpPr>
          <p:nvPr>
            <p:ph type="subTitle" idx="1"/>
          </p:nvPr>
        </p:nvSpPr>
        <p:spPr bwMode="black">
          <a:xfrm>
            <a:off x="359487" y="1869281"/>
            <a:ext cx="1967590" cy="192964"/>
          </a:xfrm>
        </p:spPr>
        <p:txBody>
          <a:bodyPr/>
          <a:lstStyle>
            <a:lvl1pPr marL="0" indent="0" algn="l">
              <a:lnSpc>
                <a:spcPct val="83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A74A5DE2-FD46-41C2-992A-25069F64CEFC}"/>
              </a:ext>
            </a:extLst>
          </p:cNvPr>
          <p:cNvSpPr>
            <a:spLocks noGrp="1"/>
          </p:cNvSpPr>
          <p:nvPr>
            <p:ph type="ftr" sz="quarter" idx="3"/>
          </p:nvPr>
        </p:nvSpPr>
        <p:spPr>
          <a:xfrm>
            <a:off x="357808" y="6484546"/>
            <a:ext cx="1967483"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7197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taway 1/4 Left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277973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2369801" y="-2"/>
            <a:ext cx="409930" cy="6857997"/>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370285" y="2673350"/>
            <a:ext cx="1955006" cy="367982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Title 46">
            <a:extLst>
              <a:ext uri="{FF2B5EF4-FFF2-40B4-BE49-F238E27FC236}">
                <a16:creationId xmlns:a16="http://schemas.microsoft.com/office/drawing/2014/main" id="{5B20B20D-0E34-4EAF-BB3A-1A541B67B8F2}"/>
              </a:ext>
            </a:extLst>
          </p:cNvPr>
          <p:cNvSpPr>
            <a:spLocks noGrp="1"/>
          </p:cNvSpPr>
          <p:nvPr>
            <p:ph type="title"/>
          </p:nvPr>
        </p:nvSpPr>
        <p:spPr bwMode="black">
          <a:xfrm>
            <a:off x="354130" y="504546"/>
            <a:ext cx="1971161" cy="1301247"/>
          </a:xfrm>
        </p:spPr>
        <p:txBody>
          <a:bodyPr/>
          <a:lstStyle>
            <a:lvl1pPr>
              <a:lnSpc>
                <a:spcPct val="89000"/>
              </a:lnSpc>
              <a:defRPr sz="2100">
                <a:solidFill>
                  <a:schemeClr val="bg1"/>
                </a:solidFill>
              </a:defRPr>
            </a:lvl1pPr>
          </a:lstStyle>
          <a:p>
            <a:r>
              <a:rPr lang="en-US"/>
              <a:t>Click to edit Master title style</a:t>
            </a:r>
            <a:endParaRPr lang="en-US" dirty="0"/>
          </a:p>
        </p:txBody>
      </p:sp>
      <p:sp>
        <p:nvSpPr>
          <p:cNvPr id="11" name="Subtitle">
            <a:extLst>
              <a:ext uri="{FF2B5EF4-FFF2-40B4-BE49-F238E27FC236}">
                <a16:creationId xmlns:a16="http://schemas.microsoft.com/office/drawing/2014/main" id="{067D152C-BB2C-489C-97C9-DB2F678CFA17}"/>
              </a:ext>
            </a:extLst>
          </p:cNvPr>
          <p:cNvSpPr>
            <a:spLocks noGrp="1"/>
          </p:cNvSpPr>
          <p:nvPr>
            <p:ph type="subTitle" idx="1"/>
          </p:nvPr>
        </p:nvSpPr>
        <p:spPr bwMode="black">
          <a:xfrm>
            <a:off x="359487" y="1869281"/>
            <a:ext cx="1967590" cy="192964"/>
          </a:xfrm>
        </p:spPr>
        <p:txBody>
          <a:bodyPr/>
          <a:lstStyle>
            <a:lvl1pPr marL="0" indent="0" algn="l">
              <a:lnSpc>
                <a:spcPct val="83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8F7DAADF-C002-4FC3-9ADD-BE1237EA6DF9}"/>
              </a:ext>
            </a:extLst>
          </p:cNvPr>
          <p:cNvSpPr>
            <a:spLocks noGrp="1"/>
          </p:cNvSpPr>
          <p:nvPr>
            <p:ph type="ftr" sz="quarter" idx="3"/>
          </p:nvPr>
        </p:nvSpPr>
        <p:spPr>
          <a:xfrm>
            <a:off x="357808" y="6484546"/>
            <a:ext cx="1967483"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23252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taway 1/4 Left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277973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2369801" y="-2"/>
            <a:ext cx="409930" cy="6857997"/>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white">
          <a:xfrm>
            <a:off x="370285" y="2673350"/>
            <a:ext cx="1955006" cy="3679824"/>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Title 46">
            <a:extLst>
              <a:ext uri="{FF2B5EF4-FFF2-40B4-BE49-F238E27FC236}">
                <a16:creationId xmlns:a16="http://schemas.microsoft.com/office/drawing/2014/main" id="{5B20B20D-0E34-4EAF-BB3A-1A541B67B8F2}"/>
              </a:ext>
            </a:extLst>
          </p:cNvPr>
          <p:cNvSpPr>
            <a:spLocks noGrp="1"/>
          </p:cNvSpPr>
          <p:nvPr>
            <p:ph type="title"/>
          </p:nvPr>
        </p:nvSpPr>
        <p:spPr bwMode="white">
          <a:xfrm>
            <a:off x="354130" y="504546"/>
            <a:ext cx="1971161" cy="1301247"/>
          </a:xfrm>
        </p:spPr>
        <p:txBody>
          <a:bodyPr/>
          <a:lstStyle>
            <a:lvl1pPr>
              <a:lnSpc>
                <a:spcPct val="89000"/>
              </a:lnSpc>
              <a:defRPr sz="2100">
                <a:solidFill>
                  <a:schemeClr val="bg1"/>
                </a:solidFill>
              </a:defRPr>
            </a:lvl1pPr>
          </a:lstStyle>
          <a:p>
            <a:r>
              <a:rPr lang="en-US"/>
              <a:t>Click to edit Master title style</a:t>
            </a:r>
            <a:endParaRPr lang="en-US" dirty="0"/>
          </a:p>
        </p:txBody>
      </p:sp>
      <p:sp>
        <p:nvSpPr>
          <p:cNvPr id="11" name="Subtitle">
            <a:extLst>
              <a:ext uri="{FF2B5EF4-FFF2-40B4-BE49-F238E27FC236}">
                <a16:creationId xmlns:a16="http://schemas.microsoft.com/office/drawing/2014/main" id="{B8D9CE30-2D7C-44D7-9E6E-CAA9B6492262}"/>
              </a:ext>
            </a:extLst>
          </p:cNvPr>
          <p:cNvSpPr>
            <a:spLocks noGrp="1"/>
          </p:cNvSpPr>
          <p:nvPr>
            <p:ph type="subTitle" idx="1"/>
          </p:nvPr>
        </p:nvSpPr>
        <p:spPr bwMode="white">
          <a:xfrm>
            <a:off x="359487" y="1869281"/>
            <a:ext cx="1967590" cy="192964"/>
          </a:xfrm>
        </p:spPr>
        <p:txBody>
          <a:bodyPr/>
          <a:lstStyle>
            <a:lvl1pPr marL="0" indent="0" algn="l">
              <a:lnSpc>
                <a:spcPct val="83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27FAF4D7-2DD3-4685-91D9-73F6C3B57BF0}"/>
              </a:ext>
            </a:extLst>
          </p:cNvPr>
          <p:cNvSpPr>
            <a:spLocks noGrp="1"/>
          </p:cNvSpPr>
          <p:nvPr>
            <p:ph type="ftr" sz="quarter" idx="3"/>
          </p:nvPr>
        </p:nvSpPr>
        <p:spPr>
          <a:xfrm>
            <a:off x="357808" y="6484546"/>
            <a:ext cx="1967483" cy="189801"/>
          </a:xfrm>
          <a:prstGeom prst="rect">
            <a:avLst/>
          </a:prstGeom>
        </p:spPr>
        <p:txBody>
          <a:bodyPr vert="horz" wrap="square" lIns="0" tIns="0" rIns="0" bIns="0" rtlCol="0" anchor="b">
            <a:noAutofit/>
          </a:bodyPr>
          <a:lstStyle>
            <a:lvl1pPr algn="l">
              <a:lnSpc>
                <a:spcPct val="107000"/>
              </a:lnSpc>
              <a:defRPr sz="600">
                <a:solidFill>
                  <a:schemeClr val="bg1"/>
                </a:solidFill>
              </a:defRPr>
            </a:lvl1pPr>
          </a:lstStyle>
          <a:p>
            <a:r>
              <a:rPr lang="en-US" dirty="0"/>
              <a:t>Qualcomm Confidential and Proprietary</a:t>
            </a:r>
          </a:p>
        </p:txBody>
      </p:sp>
    </p:spTree>
    <p:extLst>
      <p:ext uri="{BB962C8B-B14F-4D97-AF65-F5344CB8AC3E}">
        <p14:creationId xmlns:p14="http://schemas.microsoft.com/office/powerpoint/2010/main" val="149128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a:xfrm>
            <a:off x="0" y="0"/>
            <a:ext cx="4587332" cy="6023894"/>
            <a:chOff x="0" y="0"/>
            <a:chExt cx="6116442" cy="6023894"/>
          </a:xfrm>
        </p:grpSpPr>
        <p:sp>
          <p:nvSpPr>
            <p:cNvPr id="23" name="Rectangle: Single Corner Rounded 22">
              <a:extLst>
                <a:ext uri="{FF2B5EF4-FFF2-40B4-BE49-F238E27FC236}">
                  <a16:creationId xmlns:a16="http://schemas.microsoft.com/office/drawing/2014/main" id="{3EB25D07-4F37-4907-816A-DF261B27F8F9}"/>
                </a:ext>
              </a:extLst>
            </p:cNvPr>
            <p:cNvSpPr/>
            <p:nvPr userDrawn="1"/>
          </p:nvSpPr>
          <p:spPr>
            <a:xfrm flipV="1">
              <a:off x="0" y="0"/>
              <a:ext cx="6116442" cy="6023894"/>
            </a:xfrm>
            <a:prstGeom prst="round1Rect">
              <a:avLst>
                <a:gd name="adj" fmla="val 3634"/>
              </a:avLst>
            </a:prstGeom>
            <a:gradFill>
              <a:gsLst>
                <a:gs pos="79000">
                  <a:srgbClr val="CFD0D5"/>
                </a:gs>
                <a:gs pos="100000">
                  <a:srgbClr val="B1B5C3"/>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Microsoft Sans Serif"/>
                <a:ea typeface="+mn-ea"/>
                <a:cs typeface="+mn-cs"/>
              </a:endParaRPr>
            </a:p>
          </p:txBody>
        </p:sp>
        <p:sp>
          <p:nvSpPr>
            <p:cNvPr id="24" name="Rectangle: Single Corner Rounded 23">
              <a:extLst>
                <a:ext uri="{FF2B5EF4-FFF2-40B4-BE49-F238E27FC236}">
                  <a16:creationId xmlns:a16="http://schemas.microsoft.com/office/drawing/2014/main" id="{C48B92C6-8BAB-46BE-82E1-29A041E97FB8}"/>
                </a:ext>
              </a:extLst>
            </p:cNvPr>
            <p:cNvSpPr/>
            <p:nvPr userDrawn="1"/>
          </p:nvSpPr>
          <p:spPr>
            <a:xfrm flipV="1">
              <a:off x="0" y="0"/>
              <a:ext cx="6116442" cy="5917440"/>
            </a:xfrm>
            <a:prstGeom prst="round1Rect">
              <a:avLst>
                <a:gd name="adj" fmla="val 3163"/>
              </a:avLst>
            </a:prstGeom>
            <a:gradFill>
              <a:gsLst>
                <a:gs pos="0">
                  <a:schemeClr val="accent1"/>
                </a:gs>
                <a:gs pos="99000">
                  <a:schemeClr val="accent2">
                    <a:lumMod val="50000"/>
                  </a:schemeClr>
                </a:gs>
              </a:gsLst>
              <a:lin ang="18000000" scaled="0"/>
            </a:gradFill>
            <a:ln w="10795" cap="flat" cmpd="sng" algn="ctr">
              <a:noFill/>
              <a:prstDash val="solid"/>
            </a:ln>
            <a:effectLst>
              <a:innerShdw blurRad="1231900" dist="317500" dir="18900000">
                <a:schemeClr val="accent6">
                  <a:lumMod val="50000"/>
                  <a:alpha val="15000"/>
                </a:schemeClr>
              </a:innerShdw>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Microsoft Sans Serif"/>
                <a:ea typeface="+mn-ea"/>
                <a:cs typeface="+mn-cs"/>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a:xfrm flipV="1">
              <a:off x="4722552" y="0"/>
              <a:ext cx="1393890" cy="6023894"/>
            </a:xfrm>
            <a:prstGeom prst="round1Rect">
              <a:avLst>
                <a:gd name="adj" fmla="val 15972"/>
              </a:avLst>
            </a:prstGeom>
            <a:gradFill>
              <a:gsLst>
                <a:gs pos="88000">
                  <a:schemeClr val="tx1">
                    <a:alpha val="60000"/>
                  </a:schemeClr>
                </a:gs>
                <a:gs pos="54000">
                  <a:schemeClr val="accent1">
                    <a:lumMod val="50000"/>
                    <a:alpha val="0"/>
                  </a:schemeClr>
                </a:gs>
                <a:gs pos="100000">
                  <a:schemeClr val="tx1">
                    <a:alpha val="47000"/>
                  </a:schemeClr>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lang="en-US" sz="1350" b="1" kern="1200" noProof="0" dirty="0">
                <a:solidFill>
                  <a:prstClr val="white"/>
                </a:solidFill>
                <a:latin typeface="+mn-lt"/>
                <a:ea typeface="+mn-ea"/>
                <a:cs typeface="+mn-cs"/>
              </a:endParaRPr>
            </a:p>
          </p:txBody>
        </p:sp>
      </p:grpSp>
      <p:sp>
        <p:nvSpPr>
          <p:cNvPr id="28" name="Title 1">
            <a:extLst>
              <a:ext uri="{FF2B5EF4-FFF2-40B4-BE49-F238E27FC236}">
                <a16:creationId xmlns:a16="http://schemas.microsoft.com/office/drawing/2014/main" id="{25F1A353-3E38-4C55-8B4C-DA6E6061AE81}"/>
              </a:ext>
            </a:extLst>
          </p:cNvPr>
          <p:cNvSpPr>
            <a:spLocks noGrp="1"/>
          </p:cNvSpPr>
          <p:nvPr>
            <p:ph type="title" hasCustomPrompt="1"/>
          </p:nvPr>
        </p:nvSpPr>
        <p:spPr bwMode="black">
          <a:xfrm>
            <a:off x="325556" y="1383898"/>
            <a:ext cx="3882275" cy="2211454"/>
          </a:xfrm>
        </p:spPr>
        <p:txBody>
          <a:bodyPr/>
          <a:lstStyle>
            <a:lvl1pPr>
              <a:lnSpc>
                <a:spcPct val="90000"/>
              </a:lnSpc>
              <a:defRPr sz="4500">
                <a:solidFill>
                  <a:schemeClr val="bg1"/>
                </a:solidFill>
              </a:defRPr>
            </a:lvl1pPr>
          </a:lstStyle>
          <a:p>
            <a:r>
              <a:rPr lang="en-US" dirty="0"/>
              <a:t>Segue title</a:t>
            </a:r>
          </a:p>
        </p:txBody>
      </p:sp>
      <p:grpSp>
        <p:nvGrpSpPr>
          <p:cNvPr id="30" name="Group 29">
            <a:extLst>
              <a:ext uri="{FF2B5EF4-FFF2-40B4-BE49-F238E27FC236}">
                <a16:creationId xmlns:a16="http://schemas.microsoft.com/office/drawing/2014/main" id="{2FB99DA3-BFDE-4BAF-9307-4373FE46B701}"/>
              </a:ext>
            </a:extLst>
          </p:cNvPr>
          <p:cNvGrpSpPr/>
          <p:nvPr userDrawn="1"/>
        </p:nvGrpSpPr>
        <p:grpSpPr bwMode="gray">
          <a:xfrm>
            <a:off x="4881932" y="991366"/>
            <a:ext cx="3655499" cy="4873999"/>
            <a:chOff x="2253530" y="4154873"/>
            <a:chExt cx="2342448" cy="2342449"/>
          </a:xfrm>
        </p:grpSpPr>
        <p:sp>
          <p:nvSpPr>
            <p:cNvPr id="31" name="Oval 30">
              <a:extLst>
                <a:ext uri="{FF2B5EF4-FFF2-40B4-BE49-F238E27FC236}">
                  <a16:creationId xmlns:a16="http://schemas.microsoft.com/office/drawing/2014/main" id="{D6FF1BD2-8623-4F83-9573-76598F50C0F6}"/>
                </a:ext>
              </a:extLst>
            </p:cNvPr>
            <p:cNvSpPr/>
            <p:nvPr/>
          </p:nvSpPr>
          <p:spPr bwMode="gray">
            <a:xfrm>
              <a:off x="2253530" y="4154873"/>
              <a:ext cx="2342448" cy="2342449"/>
            </a:xfrm>
            <a:prstGeom prst="ellipse">
              <a:avLst/>
            </a:prstGeom>
            <a:gradFill flip="none" rotWithShape="1">
              <a:gsLst>
                <a:gs pos="100000">
                  <a:schemeClr val="accent1">
                    <a:lumMod val="75000"/>
                  </a:schemeClr>
                </a:gs>
                <a:gs pos="37000">
                  <a:schemeClr val="accent1"/>
                </a:gs>
              </a:gsLst>
              <a:lin ang="10800000" scaled="1"/>
              <a:tileRect/>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32" name="Oval 31">
              <a:extLst>
                <a:ext uri="{FF2B5EF4-FFF2-40B4-BE49-F238E27FC236}">
                  <a16:creationId xmlns:a16="http://schemas.microsoft.com/office/drawing/2014/main" id="{FF377C24-94E7-481C-9B02-0E57F6ADD462}"/>
                </a:ext>
              </a:extLst>
            </p:cNvPr>
            <p:cNvSpPr/>
            <p:nvPr/>
          </p:nvSpPr>
          <p:spPr bwMode="gray">
            <a:xfrm>
              <a:off x="2547266" y="4448609"/>
              <a:ext cx="1754976" cy="1754976"/>
            </a:xfrm>
            <a:prstGeom prst="ellipse">
              <a:avLst/>
            </a:prstGeom>
            <a:gradFill flip="none" rotWithShape="1">
              <a:gsLst>
                <a:gs pos="100000">
                  <a:schemeClr val="accent2"/>
                </a:gs>
                <a:gs pos="0">
                  <a:schemeClr val="accent2">
                    <a:lumMod val="85000"/>
                    <a:lumOff val="15000"/>
                  </a:schemeClr>
                </a:gs>
              </a:gsLst>
              <a:lin ang="10800000" scaled="1"/>
              <a:tileRect/>
            </a:gradFill>
            <a:ln>
              <a:noFill/>
            </a:ln>
            <a:effectLst>
              <a:outerShdw blurRad="647700" dist="355600" dir="1080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solidFill>
                  <a:prstClr val="white"/>
                </a:solidFill>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370642" y="3821531"/>
            <a:ext cx="3837107" cy="914400"/>
          </a:xfrm>
        </p:spPr>
        <p:txBody>
          <a:bodyPr/>
          <a:lstStyle>
            <a:lvl1pPr marL="0" indent="0" algn="l">
              <a:lnSpc>
                <a:spcPct val="89000"/>
              </a:lnSpc>
              <a:spcBef>
                <a:spcPts val="900"/>
              </a:spcBef>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933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gue Gree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DC80D07-556B-4C14-BCA1-515D34401A57}"/>
              </a:ext>
            </a:extLst>
          </p:cNvPr>
          <p:cNvGrpSpPr/>
          <p:nvPr userDrawn="1"/>
        </p:nvGrpSpPr>
        <p:grpSpPr>
          <a:xfrm>
            <a:off x="0" y="-186267"/>
            <a:ext cx="4587332" cy="6210161"/>
            <a:chOff x="0" y="0"/>
            <a:chExt cx="6116442" cy="6023894"/>
          </a:xfrm>
        </p:grpSpPr>
        <p:sp>
          <p:nvSpPr>
            <p:cNvPr id="12" name="Rectangle: Single Corner Rounded 11">
              <a:extLst>
                <a:ext uri="{FF2B5EF4-FFF2-40B4-BE49-F238E27FC236}">
                  <a16:creationId xmlns:a16="http://schemas.microsoft.com/office/drawing/2014/main" id="{9B9E05DE-D753-41A7-988E-75F6026BC79C}"/>
                </a:ext>
              </a:extLst>
            </p:cNvPr>
            <p:cNvSpPr/>
            <p:nvPr userDrawn="1"/>
          </p:nvSpPr>
          <p:spPr>
            <a:xfrm flipV="1">
              <a:off x="0" y="0"/>
              <a:ext cx="6116442" cy="6023894"/>
            </a:xfrm>
            <a:prstGeom prst="round1Rect">
              <a:avLst>
                <a:gd name="adj" fmla="val 3634"/>
              </a:avLst>
            </a:prstGeom>
            <a:gradFill>
              <a:gsLst>
                <a:gs pos="79000">
                  <a:srgbClr val="CFD0D5"/>
                </a:gs>
                <a:gs pos="100000">
                  <a:srgbClr val="B1B5C3"/>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Microsoft Sans Serif"/>
                <a:ea typeface="+mn-ea"/>
                <a:cs typeface="+mn-cs"/>
              </a:endParaRPr>
            </a:p>
          </p:txBody>
        </p:sp>
        <p:sp>
          <p:nvSpPr>
            <p:cNvPr id="13" name="Rectangle: Single Corner Rounded 12">
              <a:extLst>
                <a:ext uri="{FF2B5EF4-FFF2-40B4-BE49-F238E27FC236}">
                  <a16:creationId xmlns:a16="http://schemas.microsoft.com/office/drawing/2014/main" id="{90C834A1-B64D-4FAD-93F5-33F11049F483}"/>
                </a:ext>
              </a:extLst>
            </p:cNvPr>
            <p:cNvSpPr/>
            <p:nvPr userDrawn="1"/>
          </p:nvSpPr>
          <p:spPr>
            <a:xfrm flipV="1">
              <a:off x="0" y="0"/>
              <a:ext cx="6116442" cy="5917440"/>
            </a:xfrm>
            <a:prstGeom prst="round1Rect">
              <a:avLst>
                <a:gd name="adj" fmla="val 3425"/>
              </a:avLst>
            </a:prstGeom>
            <a:gradFill>
              <a:gsLst>
                <a:gs pos="15000">
                  <a:schemeClr val="accent3"/>
                </a:gs>
                <a:gs pos="100000">
                  <a:srgbClr val="4F9781"/>
                </a:gs>
              </a:gsLst>
              <a:lin ang="18900000" scaled="0"/>
            </a:gradFill>
            <a:ln w="25400" cap="flat" cmpd="sng" algn="ctr">
              <a:noFill/>
              <a:prstDash val="solid"/>
            </a:ln>
            <a:effectLst>
              <a:innerShdw blurRad="127000" dist="114300">
                <a:srgbClr val="27493E">
                  <a:alpha val="74902"/>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Microsoft Sans Serif"/>
              </a:endParaRPr>
            </a:p>
          </p:txBody>
        </p:sp>
        <p:sp>
          <p:nvSpPr>
            <p:cNvPr id="14" name="Rectangle: Single Corner Rounded 13">
              <a:extLst>
                <a:ext uri="{FF2B5EF4-FFF2-40B4-BE49-F238E27FC236}">
                  <a16:creationId xmlns:a16="http://schemas.microsoft.com/office/drawing/2014/main" id="{70181F62-E06B-4917-942E-5D7D4C95D712}"/>
                </a:ext>
              </a:extLst>
            </p:cNvPr>
            <p:cNvSpPr/>
            <p:nvPr userDrawn="1"/>
          </p:nvSpPr>
          <p:spPr>
            <a:xfrm flipV="1">
              <a:off x="4722552" y="0"/>
              <a:ext cx="1393890" cy="6023894"/>
            </a:xfrm>
            <a:prstGeom prst="round1Rect">
              <a:avLst>
                <a:gd name="adj" fmla="val 15972"/>
              </a:avLst>
            </a:prstGeom>
            <a:gradFill>
              <a:gsLst>
                <a:gs pos="88000">
                  <a:schemeClr val="tx1">
                    <a:alpha val="60000"/>
                  </a:schemeClr>
                </a:gs>
                <a:gs pos="54000">
                  <a:schemeClr val="accent1">
                    <a:lumMod val="50000"/>
                    <a:alpha val="0"/>
                  </a:schemeClr>
                </a:gs>
                <a:gs pos="100000">
                  <a:schemeClr val="tx1">
                    <a:alpha val="47000"/>
                  </a:schemeClr>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Microsoft Sans Serif"/>
                <a:ea typeface="+mn-ea"/>
                <a:cs typeface="+mn-cs"/>
              </a:endParaRPr>
            </a:p>
          </p:txBody>
        </p:sp>
      </p:grpSp>
      <p:sp>
        <p:nvSpPr>
          <p:cNvPr id="16" name="Title 1">
            <a:extLst>
              <a:ext uri="{FF2B5EF4-FFF2-40B4-BE49-F238E27FC236}">
                <a16:creationId xmlns:a16="http://schemas.microsoft.com/office/drawing/2014/main" id="{41C1FC8D-B2EA-4858-9547-343D786A59A8}"/>
              </a:ext>
            </a:extLst>
          </p:cNvPr>
          <p:cNvSpPr>
            <a:spLocks noGrp="1"/>
          </p:cNvSpPr>
          <p:nvPr>
            <p:ph type="title" hasCustomPrompt="1"/>
          </p:nvPr>
        </p:nvSpPr>
        <p:spPr bwMode="black">
          <a:xfrm>
            <a:off x="325556" y="1383898"/>
            <a:ext cx="3882275" cy="2211454"/>
          </a:xfrm>
        </p:spPr>
        <p:txBody>
          <a:bodyPr/>
          <a:lstStyle>
            <a:lvl1pPr>
              <a:lnSpc>
                <a:spcPct val="90000"/>
              </a:lnSpc>
              <a:defRPr sz="4500">
                <a:solidFill>
                  <a:schemeClr val="bg1"/>
                </a:solidFill>
              </a:defRPr>
            </a:lvl1pPr>
          </a:lstStyle>
          <a:p>
            <a:r>
              <a:rPr lang="en-US" dirty="0"/>
              <a:t>Segue title</a:t>
            </a:r>
          </a:p>
        </p:txBody>
      </p:sp>
      <p:grpSp>
        <p:nvGrpSpPr>
          <p:cNvPr id="18" name="Group 17">
            <a:extLst>
              <a:ext uri="{FF2B5EF4-FFF2-40B4-BE49-F238E27FC236}">
                <a16:creationId xmlns:a16="http://schemas.microsoft.com/office/drawing/2014/main" id="{BDFDEE91-3E4D-4F77-954F-E23B4D7599D6}"/>
              </a:ext>
            </a:extLst>
          </p:cNvPr>
          <p:cNvGrpSpPr/>
          <p:nvPr userDrawn="1"/>
        </p:nvGrpSpPr>
        <p:grpSpPr bwMode="gray">
          <a:xfrm>
            <a:off x="4881932" y="991366"/>
            <a:ext cx="3655499" cy="4873999"/>
            <a:chOff x="2253530" y="4154873"/>
            <a:chExt cx="2342448" cy="2342449"/>
          </a:xfrm>
        </p:grpSpPr>
        <p:sp>
          <p:nvSpPr>
            <p:cNvPr id="19" name="Oval 18">
              <a:extLst>
                <a:ext uri="{FF2B5EF4-FFF2-40B4-BE49-F238E27FC236}">
                  <a16:creationId xmlns:a16="http://schemas.microsoft.com/office/drawing/2014/main" id="{629C64C2-6DC7-4AEA-86A5-3A7657450B41}"/>
                </a:ext>
              </a:extLst>
            </p:cNvPr>
            <p:cNvSpPr/>
            <p:nvPr/>
          </p:nvSpPr>
          <p:spPr bwMode="gray">
            <a:xfrm>
              <a:off x="2253530" y="4154873"/>
              <a:ext cx="2342448" cy="2342449"/>
            </a:xfrm>
            <a:prstGeom prst="ellipse">
              <a:avLst/>
            </a:prstGeom>
            <a:gradFill>
              <a:gsLst>
                <a:gs pos="100000">
                  <a:schemeClr val="accent3"/>
                </a:gs>
                <a:gs pos="15000">
                  <a:srgbClr val="4F9781"/>
                </a:gs>
              </a:gsLst>
              <a:lin ang="18900000" scaled="0"/>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20" name="Oval 19">
              <a:extLst>
                <a:ext uri="{FF2B5EF4-FFF2-40B4-BE49-F238E27FC236}">
                  <a16:creationId xmlns:a16="http://schemas.microsoft.com/office/drawing/2014/main" id="{347FF8FF-50F2-40C3-B054-4C2CA431E051}"/>
                </a:ext>
              </a:extLst>
            </p:cNvPr>
            <p:cNvSpPr/>
            <p:nvPr/>
          </p:nvSpPr>
          <p:spPr bwMode="gray">
            <a:xfrm>
              <a:off x="2547266" y="4448609"/>
              <a:ext cx="1754976" cy="1754976"/>
            </a:xfrm>
            <a:prstGeom prst="ellipse">
              <a:avLst/>
            </a:prstGeom>
            <a:solidFill>
              <a:schemeClr val="accent3">
                <a:lumMod val="60000"/>
                <a:lumOff val="40000"/>
              </a:schemeClr>
            </a:solidFill>
            <a:ln>
              <a:noFill/>
            </a:ln>
            <a:effectLst>
              <a:outerShdw blurRad="647700" dist="355600" dir="10800000" algn="t" rotWithShape="0">
                <a:schemeClr val="accent3">
                  <a:lumMod val="50000"/>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solidFill>
                  <a:prstClr val="white"/>
                </a:solidFill>
              </a:endParaRPr>
            </a:p>
          </p:txBody>
        </p:sp>
      </p:grpSp>
      <p:sp>
        <p:nvSpPr>
          <p:cNvPr id="21" name="Subtitle">
            <a:extLst>
              <a:ext uri="{FF2B5EF4-FFF2-40B4-BE49-F238E27FC236}">
                <a16:creationId xmlns:a16="http://schemas.microsoft.com/office/drawing/2014/main" id="{BA0BCBDC-974B-43F5-80D7-2F8CBE4ECE70}"/>
              </a:ext>
            </a:extLst>
          </p:cNvPr>
          <p:cNvSpPr>
            <a:spLocks noGrp="1"/>
          </p:cNvSpPr>
          <p:nvPr>
            <p:ph type="subTitle" idx="1"/>
          </p:nvPr>
        </p:nvSpPr>
        <p:spPr bwMode="black">
          <a:xfrm>
            <a:off x="370642" y="3821531"/>
            <a:ext cx="3837107" cy="914400"/>
          </a:xfrm>
        </p:spPr>
        <p:txBody>
          <a:bodyPr/>
          <a:lstStyle>
            <a:lvl1pPr marL="0" indent="0" algn="l">
              <a:lnSpc>
                <a:spcPct val="89000"/>
              </a:lnSpc>
              <a:spcBef>
                <a:spcPts val="900"/>
              </a:spcBef>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23961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gue Gra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3CA8A2-C866-420D-A9C5-62377C62C72C}"/>
              </a:ext>
            </a:extLst>
          </p:cNvPr>
          <p:cNvGrpSpPr/>
          <p:nvPr userDrawn="1"/>
        </p:nvGrpSpPr>
        <p:grpSpPr>
          <a:xfrm>
            <a:off x="0" y="-186267"/>
            <a:ext cx="4587332" cy="6210161"/>
            <a:chOff x="0" y="0"/>
            <a:chExt cx="6116442" cy="6023894"/>
          </a:xfrm>
        </p:grpSpPr>
        <p:sp>
          <p:nvSpPr>
            <p:cNvPr id="12" name="Rectangle: Single Corner Rounded 11">
              <a:extLst>
                <a:ext uri="{FF2B5EF4-FFF2-40B4-BE49-F238E27FC236}">
                  <a16:creationId xmlns:a16="http://schemas.microsoft.com/office/drawing/2014/main" id="{9748C67E-7E92-497F-B7C0-AA6D6EA7DD25}"/>
                </a:ext>
              </a:extLst>
            </p:cNvPr>
            <p:cNvSpPr/>
            <p:nvPr userDrawn="1"/>
          </p:nvSpPr>
          <p:spPr>
            <a:xfrm flipV="1">
              <a:off x="0" y="0"/>
              <a:ext cx="6116442" cy="6023894"/>
            </a:xfrm>
            <a:prstGeom prst="round1Rect">
              <a:avLst>
                <a:gd name="adj" fmla="val 3634"/>
              </a:avLst>
            </a:prstGeom>
            <a:gradFill>
              <a:gsLst>
                <a:gs pos="79000">
                  <a:srgbClr val="CFD0D5"/>
                </a:gs>
                <a:gs pos="100000">
                  <a:srgbClr val="B1B5C3"/>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Microsoft Sans Serif"/>
                <a:ea typeface="+mn-ea"/>
                <a:cs typeface="+mn-cs"/>
              </a:endParaRPr>
            </a:p>
          </p:txBody>
        </p:sp>
        <p:sp>
          <p:nvSpPr>
            <p:cNvPr id="13" name="Rectangle: Single Corner Rounded 12">
              <a:extLst>
                <a:ext uri="{FF2B5EF4-FFF2-40B4-BE49-F238E27FC236}">
                  <a16:creationId xmlns:a16="http://schemas.microsoft.com/office/drawing/2014/main" id="{0E16C0B4-6DE3-45FD-B7E2-0B34ACCCD3B7}"/>
                </a:ext>
              </a:extLst>
            </p:cNvPr>
            <p:cNvSpPr/>
            <p:nvPr userDrawn="1"/>
          </p:nvSpPr>
          <p:spPr>
            <a:xfrm flipV="1">
              <a:off x="0" y="0"/>
              <a:ext cx="6116442" cy="5917440"/>
            </a:xfrm>
            <a:prstGeom prst="round1Rect">
              <a:avLst>
                <a:gd name="adj" fmla="val 3425"/>
              </a:avLst>
            </a:prstGeom>
            <a:gradFill>
              <a:gsLst>
                <a:gs pos="15000">
                  <a:srgbClr val="697790"/>
                </a:gs>
                <a:gs pos="100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noProof="0" dirty="0">
                <a:ln>
                  <a:noFill/>
                </a:ln>
                <a:solidFill>
                  <a:prstClr val="white"/>
                </a:solidFill>
                <a:effectLst/>
                <a:uLnTx/>
                <a:uFillTx/>
                <a:latin typeface="Microsoft Sans Serif"/>
              </a:endParaRPr>
            </a:p>
          </p:txBody>
        </p:sp>
        <p:sp>
          <p:nvSpPr>
            <p:cNvPr id="14" name="Rectangle: Single Corner Rounded 13">
              <a:extLst>
                <a:ext uri="{FF2B5EF4-FFF2-40B4-BE49-F238E27FC236}">
                  <a16:creationId xmlns:a16="http://schemas.microsoft.com/office/drawing/2014/main" id="{2CD83F23-3590-47FE-A589-ECD4728A83C4}"/>
                </a:ext>
              </a:extLst>
            </p:cNvPr>
            <p:cNvSpPr/>
            <p:nvPr userDrawn="1"/>
          </p:nvSpPr>
          <p:spPr>
            <a:xfrm flipV="1">
              <a:off x="4722552" y="0"/>
              <a:ext cx="1393890" cy="6023894"/>
            </a:xfrm>
            <a:prstGeom prst="round1Rect">
              <a:avLst>
                <a:gd name="adj" fmla="val 15972"/>
              </a:avLst>
            </a:prstGeom>
            <a:gradFill>
              <a:gsLst>
                <a:gs pos="88000">
                  <a:schemeClr val="tx1">
                    <a:alpha val="60000"/>
                  </a:schemeClr>
                </a:gs>
                <a:gs pos="54000">
                  <a:schemeClr val="accent1">
                    <a:lumMod val="50000"/>
                    <a:alpha val="0"/>
                  </a:schemeClr>
                </a:gs>
                <a:gs pos="100000">
                  <a:schemeClr val="tx1">
                    <a:alpha val="47000"/>
                  </a:schemeClr>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Microsoft Sans Serif"/>
                <a:ea typeface="+mn-ea"/>
                <a:cs typeface="+mn-cs"/>
              </a:endParaRPr>
            </a:p>
          </p:txBody>
        </p:sp>
      </p:grpSp>
      <p:sp>
        <p:nvSpPr>
          <p:cNvPr id="16" name="Title 1">
            <a:extLst>
              <a:ext uri="{FF2B5EF4-FFF2-40B4-BE49-F238E27FC236}">
                <a16:creationId xmlns:a16="http://schemas.microsoft.com/office/drawing/2014/main" id="{A2F9CEB0-FD72-4544-B8E3-F778962162E1}"/>
              </a:ext>
            </a:extLst>
          </p:cNvPr>
          <p:cNvSpPr>
            <a:spLocks noGrp="1"/>
          </p:cNvSpPr>
          <p:nvPr>
            <p:ph type="title" hasCustomPrompt="1"/>
          </p:nvPr>
        </p:nvSpPr>
        <p:spPr bwMode="black">
          <a:xfrm>
            <a:off x="325556" y="1383898"/>
            <a:ext cx="3882275" cy="2211454"/>
          </a:xfrm>
        </p:spPr>
        <p:txBody>
          <a:bodyPr/>
          <a:lstStyle>
            <a:lvl1pPr>
              <a:lnSpc>
                <a:spcPct val="90000"/>
              </a:lnSpc>
              <a:defRPr sz="4500">
                <a:solidFill>
                  <a:schemeClr val="bg1"/>
                </a:solidFill>
              </a:defRPr>
            </a:lvl1pPr>
          </a:lstStyle>
          <a:p>
            <a:r>
              <a:rPr lang="en-US" dirty="0"/>
              <a:t>Segue title</a:t>
            </a:r>
          </a:p>
        </p:txBody>
      </p:sp>
      <p:grpSp>
        <p:nvGrpSpPr>
          <p:cNvPr id="18" name="Group 17">
            <a:extLst>
              <a:ext uri="{FF2B5EF4-FFF2-40B4-BE49-F238E27FC236}">
                <a16:creationId xmlns:a16="http://schemas.microsoft.com/office/drawing/2014/main" id="{67735C45-946F-4397-AADE-28DD68F225A4}"/>
              </a:ext>
            </a:extLst>
          </p:cNvPr>
          <p:cNvGrpSpPr/>
          <p:nvPr userDrawn="1"/>
        </p:nvGrpSpPr>
        <p:grpSpPr bwMode="gray">
          <a:xfrm>
            <a:off x="4881932" y="991366"/>
            <a:ext cx="3655499" cy="4873999"/>
            <a:chOff x="2253530" y="4154873"/>
            <a:chExt cx="2342448" cy="2342449"/>
          </a:xfrm>
        </p:grpSpPr>
        <p:sp>
          <p:nvSpPr>
            <p:cNvPr id="19" name="Oval 18">
              <a:extLst>
                <a:ext uri="{FF2B5EF4-FFF2-40B4-BE49-F238E27FC236}">
                  <a16:creationId xmlns:a16="http://schemas.microsoft.com/office/drawing/2014/main" id="{B5EDBE7D-1580-432B-9EFA-2285652716A1}"/>
                </a:ext>
              </a:extLst>
            </p:cNvPr>
            <p:cNvSpPr/>
            <p:nvPr/>
          </p:nvSpPr>
          <p:spPr bwMode="gray">
            <a:xfrm>
              <a:off x="2253530" y="4154873"/>
              <a:ext cx="2342448" cy="2342449"/>
            </a:xfrm>
            <a:prstGeom prst="ellipse">
              <a:avLst/>
            </a:prstGeom>
            <a:gradFill>
              <a:gsLst>
                <a:gs pos="100000">
                  <a:srgbClr val="697790"/>
                </a:gs>
                <a:gs pos="1000">
                  <a:schemeClr val="accent5"/>
                </a:gs>
              </a:gsLst>
              <a:lin ang="18900000" scaled="0"/>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dirty="0">
                <a:solidFill>
                  <a:prstClr val="white"/>
                </a:solidFill>
              </a:endParaRPr>
            </a:p>
          </p:txBody>
        </p:sp>
        <p:sp>
          <p:nvSpPr>
            <p:cNvPr id="20" name="Oval 19">
              <a:extLst>
                <a:ext uri="{FF2B5EF4-FFF2-40B4-BE49-F238E27FC236}">
                  <a16:creationId xmlns:a16="http://schemas.microsoft.com/office/drawing/2014/main" id="{DF032FD5-AD24-4BC5-8AED-05C43A0DF34C}"/>
                </a:ext>
              </a:extLst>
            </p:cNvPr>
            <p:cNvSpPr/>
            <p:nvPr/>
          </p:nvSpPr>
          <p:spPr bwMode="gray">
            <a:xfrm>
              <a:off x="2547266" y="4448609"/>
              <a:ext cx="1754976" cy="1754976"/>
            </a:xfrm>
            <a:prstGeom prst="ellipse">
              <a:avLst/>
            </a:prstGeom>
            <a:solidFill>
              <a:schemeClr val="accent6"/>
            </a:solidFill>
            <a:ln>
              <a:noFill/>
            </a:ln>
            <a:effectLst>
              <a:outerShdw blurRad="647700" dist="355600" dir="10800000" algn="t" rotWithShape="0">
                <a:schemeClr val="accent5">
                  <a:lumMod val="50000"/>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solidFill>
                  <a:prstClr val="white"/>
                </a:solidFill>
              </a:endParaRPr>
            </a:p>
          </p:txBody>
        </p:sp>
      </p:grpSp>
      <p:sp>
        <p:nvSpPr>
          <p:cNvPr id="21" name="Subtitle">
            <a:extLst>
              <a:ext uri="{FF2B5EF4-FFF2-40B4-BE49-F238E27FC236}">
                <a16:creationId xmlns:a16="http://schemas.microsoft.com/office/drawing/2014/main" id="{0323B195-1D42-4C65-B2F9-FEF67F561438}"/>
              </a:ext>
            </a:extLst>
          </p:cNvPr>
          <p:cNvSpPr>
            <a:spLocks noGrp="1"/>
          </p:cNvSpPr>
          <p:nvPr>
            <p:ph type="subTitle" idx="1"/>
          </p:nvPr>
        </p:nvSpPr>
        <p:spPr>
          <a:xfrm>
            <a:off x="370642" y="3821531"/>
            <a:ext cx="3837107" cy="914400"/>
          </a:xfrm>
        </p:spPr>
        <p:txBody>
          <a:bodyPr/>
          <a:lstStyle>
            <a:lvl1pPr marL="0" indent="0" algn="l">
              <a:lnSpc>
                <a:spcPct val="89000"/>
              </a:lnSpc>
              <a:spcBef>
                <a:spcPts val="900"/>
              </a:spcBef>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3025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361356" y="6171314"/>
            <a:ext cx="1967507" cy="236312"/>
          </a:xfrm>
        </p:spPr>
        <p:txBody>
          <a:bodyPr/>
          <a:lstStyle>
            <a:lvl1pPr marL="0" indent="0">
              <a:lnSpc>
                <a:spcPct val="114000"/>
              </a:lnSpc>
              <a:spcBef>
                <a:spcPts val="0"/>
              </a:spcBef>
              <a:buNone/>
              <a:defRPr sz="1050" b="1">
                <a:solidFill>
                  <a:schemeClr val="bg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2505076" y="6171314"/>
            <a:ext cx="1959770" cy="236312"/>
          </a:xfrm>
        </p:spPr>
        <p:txBody>
          <a:bodyPr/>
          <a:lstStyle>
            <a:lvl1pPr marL="0" indent="0">
              <a:lnSpc>
                <a:spcPct val="114000"/>
              </a:lnSpc>
              <a:buNone/>
              <a:defRPr sz="105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322660" y="395662"/>
            <a:ext cx="7715489" cy="4122848"/>
          </a:xfrm>
        </p:spPr>
        <p:txBody>
          <a:bodyPr/>
          <a:lstStyle>
            <a:lvl1pPr marL="0" indent="0">
              <a:lnSpc>
                <a:spcPct val="99000"/>
              </a:lnSpc>
              <a:spcBef>
                <a:spcPts val="900"/>
              </a:spcBef>
              <a:buFont typeface="Microsoft Sans Serif" panose="020B0604020202020204" pitchFamily="34" charset="0"/>
              <a:buChar char="​"/>
              <a:defRPr sz="48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Large quote</a:t>
            </a:r>
          </a:p>
        </p:txBody>
      </p:sp>
      <p:sp useBgFill="1">
        <p:nvSpPr>
          <p:cNvPr id="2" name="Oval 1">
            <a:extLst>
              <a:ext uri="{FF2B5EF4-FFF2-40B4-BE49-F238E27FC236}">
                <a16:creationId xmlns:a16="http://schemas.microsoft.com/office/drawing/2014/main" id="{0E49FEFF-B60C-496C-AD02-38AB5B442C06}"/>
              </a:ext>
            </a:extLst>
          </p:cNvPr>
          <p:cNvSpPr/>
          <p:nvPr userDrawn="1"/>
        </p:nvSpPr>
        <p:spPr bwMode="black">
          <a:xfrm>
            <a:off x="8490031" y="6238424"/>
            <a:ext cx="460094" cy="503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8658B07D-31E1-48BC-BC0C-70CE6331F31B}"/>
              </a:ext>
            </a:extLst>
          </p:cNvPr>
          <p:cNvSpPr txBox="1"/>
          <p:nvPr userDrawn="1"/>
        </p:nvSpPr>
        <p:spPr bwMode="black">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Tree>
    <p:extLst>
      <p:ext uri="{BB962C8B-B14F-4D97-AF65-F5344CB8AC3E}">
        <p14:creationId xmlns:p14="http://schemas.microsoft.com/office/powerpoint/2010/main" val="38640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chemeClr val="accent2"/>
        </a:solidFill>
        <a:effectLst/>
      </p:bgPr>
    </p:bg>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361356" y="6171314"/>
            <a:ext cx="1967507" cy="236312"/>
          </a:xfrm>
        </p:spPr>
        <p:txBody>
          <a:bodyPr/>
          <a:lstStyle>
            <a:lvl1pPr marL="0" indent="0">
              <a:lnSpc>
                <a:spcPct val="114000"/>
              </a:lnSpc>
              <a:spcBef>
                <a:spcPts val="0"/>
              </a:spcBef>
              <a:buNone/>
              <a:defRPr sz="1050" b="1">
                <a:solidFill>
                  <a:schemeClr val="bg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2505076" y="6171314"/>
            <a:ext cx="1959770" cy="236312"/>
          </a:xfrm>
        </p:spPr>
        <p:txBody>
          <a:bodyPr/>
          <a:lstStyle>
            <a:lvl1pPr marL="0" indent="0">
              <a:lnSpc>
                <a:spcPct val="114000"/>
              </a:lnSpc>
              <a:buNone/>
              <a:defRPr sz="105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322660" y="395662"/>
            <a:ext cx="7715489" cy="4122848"/>
          </a:xfrm>
        </p:spPr>
        <p:txBody>
          <a:bodyPr/>
          <a:lstStyle>
            <a:lvl1pPr marL="0" indent="0">
              <a:lnSpc>
                <a:spcPct val="99000"/>
              </a:lnSpc>
              <a:spcBef>
                <a:spcPts val="900"/>
              </a:spcBef>
              <a:buFont typeface="Microsoft Sans Serif" panose="020B0604020202020204" pitchFamily="34" charset="0"/>
              <a:buChar char="​"/>
              <a:defRPr sz="48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Large quote</a:t>
            </a:r>
          </a:p>
        </p:txBody>
      </p:sp>
      <p:sp useBgFill="1">
        <p:nvSpPr>
          <p:cNvPr id="6" name="Oval 5">
            <a:extLst>
              <a:ext uri="{FF2B5EF4-FFF2-40B4-BE49-F238E27FC236}">
                <a16:creationId xmlns:a16="http://schemas.microsoft.com/office/drawing/2014/main" id="{CF6F9DF9-E096-445A-905D-2AB90039115C}"/>
              </a:ext>
            </a:extLst>
          </p:cNvPr>
          <p:cNvSpPr/>
          <p:nvPr userDrawn="1"/>
        </p:nvSpPr>
        <p:spPr bwMode="black">
          <a:xfrm>
            <a:off x="8490031" y="6238424"/>
            <a:ext cx="460094" cy="503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025D53BA-329C-4470-833F-FEFBCCD90624}"/>
              </a:ext>
            </a:extLst>
          </p:cNvPr>
          <p:cNvSpPr txBox="1"/>
          <p:nvPr userDrawn="1"/>
        </p:nvSpPr>
        <p:spPr bwMode="black">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Tree>
    <p:extLst>
      <p:ext uri="{BB962C8B-B14F-4D97-AF65-F5344CB8AC3E}">
        <p14:creationId xmlns:p14="http://schemas.microsoft.com/office/powerpoint/2010/main" val="357158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accent3"/>
        </a:solidFill>
        <a:effectLst/>
      </p:bgPr>
    </p:bg>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361356" y="6171314"/>
            <a:ext cx="1967507" cy="236312"/>
          </a:xfrm>
        </p:spPr>
        <p:txBody>
          <a:bodyPr/>
          <a:lstStyle>
            <a:lvl1pPr marL="0" indent="0">
              <a:lnSpc>
                <a:spcPct val="114000"/>
              </a:lnSpc>
              <a:spcBef>
                <a:spcPts val="0"/>
              </a:spcBef>
              <a:buNone/>
              <a:defRPr sz="1050" b="1">
                <a:solidFill>
                  <a:schemeClr val="bg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2505076" y="6171314"/>
            <a:ext cx="1959770" cy="236312"/>
          </a:xfrm>
        </p:spPr>
        <p:txBody>
          <a:bodyPr/>
          <a:lstStyle>
            <a:lvl1pPr marL="0" indent="0">
              <a:lnSpc>
                <a:spcPct val="114000"/>
              </a:lnSpc>
              <a:buNone/>
              <a:defRPr sz="105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322660" y="395662"/>
            <a:ext cx="7715489" cy="4122848"/>
          </a:xfrm>
        </p:spPr>
        <p:txBody>
          <a:bodyPr/>
          <a:lstStyle>
            <a:lvl1pPr marL="0" indent="0">
              <a:lnSpc>
                <a:spcPct val="99000"/>
              </a:lnSpc>
              <a:spcBef>
                <a:spcPts val="900"/>
              </a:spcBef>
              <a:buFont typeface="Microsoft Sans Serif" panose="020B0604020202020204" pitchFamily="34" charset="0"/>
              <a:buChar char="​"/>
              <a:defRPr sz="48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Large quote</a:t>
            </a:r>
          </a:p>
        </p:txBody>
      </p:sp>
      <p:sp useBgFill="1">
        <p:nvSpPr>
          <p:cNvPr id="6" name="Oval 5">
            <a:extLst>
              <a:ext uri="{FF2B5EF4-FFF2-40B4-BE49-F238E27FC236}">
                <a16:creationId xmlns:a16="http://schemas.microsoft.com/office/drawing/2014/main" id="{912CABFA-1146-4C26-A7A8-8BE5726010EB}"/>
              </a:ext>
            </a:extLst>
          </p:cNvPr>
          <p:cNvSpPr/>
          <p:nvPr userDrawn="1"/>
        </p:nvSpPr>
        <p:spPr bwMode="black">
          <a:xfrm>
            <a:off x="8490031" y="6238424"/>
            <a:ext cx="460094" cy="503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199CA8C0-F801-4CF0-9D39-60FEAB852907}"/>
              </a:ext>
            </a:extLst>
          </p:cNvPr>
          <p:cNvSpPr txBox="1"/>
          <p:nvPr userDrawn="1"/>
        </p:nvSpPr>
        <p:spPr bwMode="black">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Tree>
    <p:extLst>
      <p:ext uri="{BB962C8B-B14F-4D97-AF65-F5344CB8AC3E}">
        <p14:creationId xmlns:p14="http://schemas.microsoft.com/office/powerpoint/2010/main" val="273585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Gray">
    <p:bg>
      <p:bgPr>
        <a:solidFill>
          <a:schemeClr val="accent5"/>
        </a:solidFill>
        <a:effectLst/>
      </p:bgPr>
    </p:bg>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361356" y="6171314"/>
            <a:ext cx="1967507" cy="236312"/>
          </a:xfrm>
        </p:spPr>
        <p:txBody>
          <a:bodyPr/>
          <a:lstStyle>
            <a:lvl1pPr marL="0" indent="0">
              <a:lnSpc>
                <a:spcPct val="114000"/>
              </a:lnSpc>
              <a:spcBef>
                <a:spcPts val="0"/>
              </a:spcBef>
              <a:buNone/>
              <a:defRPr sz="1050" b="1">
                <a:solidFill>
                  <a:schemeClr val="bg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2505076" y="6171314"/>
            <a:ext cx="1959770" cy="236312"/>
          </a:xfrm>
        </p:spPr>
        <p:txBody>
          <a:bodyPr/>
          <a:lstStyle>
            <a:lvl1pPr marL="0" indent="0">
              <a:lnSpc>
                <a:spcPct val="114000"/>
              </a:lnSpc>
              <a:buNone/>
              <a:defRPr sz="105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322660" y="395662"/>
            <a:ext cx="7715489" cy="4122848"/>
          </a:xfrm>
        </p:spPr>
        <p:txBody>
          <a:bodyPr/>
          <a:lstStyle>
            <a:lvl1pPr marL="0" indent="0">
              <a:lnSpc>
                <a:spcPct val="99000"/>
              </a:lnSpc>
              <a:spcBef>
                <a:spcPts val="900"/>
              </a:spcBef>
              <a:buFont typeface="Microsoft Sans Serif" panose="020B0604020202020204" pitchFamily="34" charset="0"/>
              <a:buChar char="​"/>
              <a:defRPr sz="48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Large quote</a:t>
            </a:r>
          </a:p>
        </p:txBody>
      </p:sp>
      <p:sp useBgFill="1">
        <p:nvSpPr>
          <p:cNvPr id="6" name="Oval 5">
            <a:extLst>
              <a:ext uri="{FF2B5EF4-FFF2-40B4-BE49-F238E27FC236}">
                <a16:creationId xmlns:a16="http://schemas.microsoft.com/office/drawing/2014/main" id="{D8A97C9B-4499-4412-B7FB-98DC54585AE5}"/>
              </a:ext>
            </a:extLst>
          </p:cNvPr>
          <p:cNvSpPr/>
          <p:nvPr userDrawn="1"/>
        </p:nvSpPr>
        <p:spPr bwMode="black">
          <a:xfrm>
            <a:off x="8490031" y="6238424"/>
            <a:ext cx="460094" cy="503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AD27C9AC-5F48-4C57-A266-CF746A1CF17D}"/>
              </a:ext>
            </a:extLst>
          </p:cNvPr>
          <p:cNvSpPr txBox="1"/>
          <p:nvPr userDrawn="1"/>
        </p:nvSpPr>
        <p:spPr bwMode="black">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dirty="0">
              <a:solidFill>
                <a:schemeClr val="bg1"/>
              </a:solidFill>
              <a:latin typeface="+mn-lt"/>
              <a:ea typeface="+mn-ea"/>
              <a:cs typeface="+mn-cs"/>
            </a:endParaRPr>
          </a:p>
        </p:txBody>
      </p:sp>
    </p:spTree>
    <p:extLst>
      <p:ext uri="{BB962C8B-B14F-4D97-AF65-F5344CB8AC3E}">
        <p14:creationId xmlns:p14="http://schemas.microsoft.com/office/powerpoint/2010/main" val="362987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21.png"/><Relationship Id="rId4" Type="http://schemas.openxmlformats.org/officeDocument/2006/relationships/slideLayout" Target="../slideLayouts/slideLayout45.xml"/><Relationship Id="rId9" Type="http://schemas.openxmlformats.org/officeDocument/2006/relationships/image" Target="../media/image2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32.jpeg"/><Relationship Id="rId2" Type="http://schemas.openxmlformats.org/officeDocument/2006/relationships/slideLayout" Target="../slideLayouts/slideLayout49.xml"/><Relationship Id="rId16" Type="http://schemas.openxmlformats.org/officeDocument/2006/relationships/image" Target="../media/image31.jpe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30.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41" Type="http://schemas.openxmlformats.org/officeDocument/2006/relationships/slideLayout" Target="../slideLayouts/slideLayout101.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067936"/>
            <a:ext cx="9144000" cy="652272"/>
          </a:xfrm>
          <a:prstGeom prst="rect">
            <a:avLst/>
          </a:prstGeom>
        </p:spPr>
      </p:pic>
      <p:sp>
        <p:nvSpPr>
          <p:cNvPr id="205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Rectangle 4"/>
          <p:cNvSpPr>
            <a:spLocks noGrp="1" noChangeArrowheads="1"/>
          </p:cNvSpPr>
          <p:nvPr>
            <p:ph type="body" idx="1"/>
          </p:nvPr>
        </p:nvSpPr>
        <p:spPr bwMode="auto">
          <a:xfrm>
            <a:off x="4572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p:cNvSpPr>
            <a:spLocks noGrp="1"/>
          </p:cNvSpPr>
          <p:nvPr userDrawn="1">
            <p:ph type="sldNum" sz="quarter" idx="4"/>
          </p:nvPr>
        </p:nvSpPr>
        <p:spPr>
          <a:xfrm>
            <a:off x="8245212" y="6243958"/>
            <a:ext cx="725714" cy="476250"/>
          </a:xfrm>
          <a:prstGeom prst="rect">
            <a:avLst/>
          </a:prstGeom>
        </p:spPr>
        <p:txBody>
          <a:bodyPr/>
          <a:lstStyle>
            <a:lvl1pPr algn="r">
              <a:defRPr/>
            </a:lvl1pPr>
          </a:lstStyle>
          <a:p>
            <a:pPr fontAlgn="base">
              <a:spcBef>
                <a:spcPct val="0"/>
              </a:spcBef>
              <a:spcAft>
                <a:spcPct val="0"/>
              </a:spcAft>
              <a:defRPr/>
            </a:pPr>
            <a:fld id="{885B9C7F-5F8E-40BD-A660-D104CC0AAAF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068447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v"/>
        <a:defRPr sz="2400">
          <a:solidFill>
            <a:schemeClr val="accent2"/>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3888996" y="6373393"/>
            <a:ext cx="1295400" cy="365760"/>
          </a:xfrm>
          <a:prstGeom prst="rect">
            <a:avLst/>
          </a:prstGeom>
        </p:spPr>
      </p:pic>
      <p:sp>
        <p:nvSpPr>
          <p:cNvPr id="2" name="Title Placeholder 1"/>
          <p:cNvSpPr>
            <a:spLocks noGrp="1"/>
          </p:cNvSpPr>
          <p:nvPr>
            <p:ph type="title"/>
          </p:nvPr>
        </p:nvSpPr>
        <p:spPr>
          <a:xfrm>
            <a:off x="457200" y="339630"/>
            <a:ext cx="8229600" cy="356616"/>
          </a:xfrm>
          <a:prstGeom prst="rect">
            <a:avLst/>
          </a:prstGeom>
        </p:spPr>
        <p:txBody>
          <a:bodyPr vert="horz" lIns="0" tIns="45720" rIns="0" bIns="4572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0"/>
            <a:ext cx="8229600" cy="487058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13060" y="6356350"/>
            <a:ext cx="635864" cy="365125"/>
          </a:xfrm>
          <a:prstGeom prst="rect">
            <a:avLst/>
          </a:prstGeom>
        </p:spPr>
        <p:txBody>
          <a:bodyPr vert="horz" lIns="0" tIns="45720" rIns="0" bIns="45720" rtlCol="0" anchor="ctr"/>
          <a:lstStyle>
            <a:lvl1pPr algn="r">
              <a:defRPr sz="900">
                <a:solidFill>
                  <a:schemeClr val="tx1">
                    <a:tint val="75000"/>
                  </a:schemeClr>
                </a:solidFill>
              </a:defRPr>
            </a:lvl1pPr>
          </a:lstStyle>
          <a:p>
            <a:fld id="{58B11DE7-9768-FD40-83D1-D02E11C5B70E}" type="datetime1">
              <a:rPr lang="en-US" smtClean="0">
                <a:solidFill>
                  <a:srgbClr val="032952"/>
                </a:solidFill>
              </a:rPr>
              <a:t>11/7/2019</a:t>
            </a:fld>
            <a:endParaRPr lang="en-US" dirty="0">
              <a:solidFill>
                <a:srgbClr val="032952"/>
              </a:solidFill>
            </a:endParaRPr>
          </a:p>
        </p:txBody>
      </p:sp>
      <p:sp>
        <p:nvSpPr>
          <p:cNvPr id="5" name="Footer Placeholder 4"/>
          <p:cNvSpPr>
            <a:spLocks noGrp="1"/>
          </p:cNvSpPr>
          <p:nvPr>
            <p:ph type="ftr" sz="quarter" idx="3"/>
          </p:nvPr>
        </p:nvSpPr>
        <p:spPr>
          <a:xfrm>
            <a:off x="457200" y="6388387"/>
            <a:ext cx="1916310" cy="365125"/>
          </a:xfrm>
          <a:prstGeom prst="rect">
            <a:avLst/>
          </a:prstGeom>
        </p:spPr>
        <p:txBody>
          <a:bodyPr vert="horz" lIns="0" tIns="45720" rIns="0" bIns="45720" rtlCol="0" anchor="ctr"/>
          <a:lstStyle>
            <a:lvl1pPr algn="l">
              <a:defRPr sz="900">
                <a:solidFill>
                  <a:srgbClr val="032952"/>
                </a:solidFill>
              </a:defRPr>
            </a:lvl1pPr>
          </a:lstStyle>
          <a:p>
            <a:r>
              <a:rPr lang="en-US" dirty="0"/>
              <a:t>Proprietary and Confidential</a:t>
            </a:r>
          </a:p>
        </p:txBody>
      </p:sp>
      <p:sp>
        <p:nvSpPr>
          <p:cNvPr id="6" name="Slide Number Placeholder 5"/>
          <p:cNvSpPr>
            <a:spLocks noGrp="1"/>
          </p:cNvSpPr>
          <p:nvPr>
            <p:ph type="sldNum" sz="quarter" idx="4"/>
          </p:nvPr>
        </p:nvSpPr>
        <p:spPr>
          <a:xfrm>
            <a:off x="8182364" y="6356350"/>
            <a:ext cx="504435" cy="365125"/>
          </a:xfrm>
          <a:prstGeom prst="rect">
            <a:avLst/>
          </a:prstGeom>
        </p:spPr>
        <p:txBody>
          <a:bodyPr vert="horz" lIns="0" tIns="45720" rIns="0" bIns="45720" rtlCol="0" anchor="ctr"/>
          <a:lstStyle>
            <a:lvl1pPr algn="r">
              <a:defRPr sz="900">
                <a:solidFill>
                  <a:srgbClr val="032952"/>
                </a:solidFill>
              </a:defRPr>
            </a:lvl1pPr>
          </a:lstStyle>
          <a:p>
            <a:r>
              <a:rPr lang="en-US" dirty="0"/>
              <a:t>//  </a:t>
            </a:r>
            <a:fld id="{6AB11843-519A-E44F-B263-B4669ECE9EEE}" type="slidenum">
              <a:rPr lang="en-US" smtClean="0"/>
              <a:pPr/>
              <a:t>‹#›</a:t>
            </a:fld>
            <a:endParaRPr lang="en-US" dirty="0"/>
          </a:p>
        </p:txBody>
      </p:sp>
      <p:pic>
        <p:nvPicPr>
          <p:cNvPr id="12" name="Picture 11"/>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57200" y="779551"/>
            <a:ext cx="2459736" cy="115823"/>
          </a:xfrm>
          <a:prstGeom prst="rect">
            <a:avLst/>
          </a:prstGeom>
        </p:spPr>
      </p:pic>
    </p:spTree>
    <p:extLst>
      <p:ext uri="{BB962C8B-B14F-4D97-AF65-F5344CB8AC3E}">
        <p14:creationId xmlns:p14="http://schemas.microsoft.com/office/powerpoint/2010/main" val="20164263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p:txStyles>
    <p:titleStyle>
      <a:lvl1pPr algn="l" defTabSz="457200" rtl="0" eaLnBrk="1" latinLnBrk="0" hangingPunct="1">
        <a:spcBef>
          <a:spcPct val="0"/>
        </a:spcBef>
        <a:buNone/>
        <a:defRPr sz="2800" kern="1200" baseline="0">
          <a:solidFill>
            <a:srgbClr val="032952"/>
          </a:solidFill>
          <a:latin typeface="+mj-lt"/>
          <a:ea typeface="+mj-ea"/>
          <a:cs typeface="+mj-cs"/>
        </a:defRPr>
      </a:lvl1pPr>
    </p:titleStyle>
    <p:bodyStyle>
      <a:lvl1pPr marL="256032" indent="-256032" algn="l" defTabSz="457200" rtl="0" eaLnBrk="1" latinLnBrk="0" hangingPunct="1">
        <a:spcBef>
          <a:spcPct val="20000"/>
        </a:spcBef>
        <a:buSzPct val="120000"/>
        <a:buFontTx/>
        <a:buBlip>
          <a:blip r:embed="rId18"/>
        </a:buBlip>
        <a:defRPr sz="1600" b="0" i="0" kern="1200" baseline="0">
          <a:solidFill>
            <a:srgbClr val="636567"/>
          </a:solidFill>
          <a:latin typeface="+mn-lt"/>
          <a:ea typeface="+mn-ea"/>
          <a:cs typeface="+mn-cs"/>
        </a:defRPr>
      </a:lvl1pPr>
      <a:lvl2pPr marL="740664" indent="-256032" algn="l" defTabSz="457200" rtl="0" eaLnBrk="1" latinLnBrk="0" hangingPunct="1">
        <a:spcBef>
          <a:spcPct val="20000"/>
        </a:spcBef>
        <a:buSzPct val="120000"/>
        <a:buFontTx/>
        <a:buBlip>
          <a:blip r:embed="rId19"/>
        </a:buBlip>
        <a:defRPr sz="1600" kern="1200" baseline="0">
          <a:solidFill>
            <a:srgbClr val="636567"/>
          </a:solidFill>
          <a:latin typeface="+mn-lt"/>
          <a:ea typeface="+mn-ea"/>
          <a:cs typeface="+mn-cs"/>
        </a:defRPr>
      </a:lvl2pPr>
      <a:lvl3pPr marL="1143000" indent="-228600" algn="l" defTabSz="457200" rtl="0" eaLnBrk="1" latinLnBrk="0" hangingPunct="1">
        <a:spcBef>
          <a:spcPct val="20000"/>
        </a:spcBef>
        <a:buSzPct val="115000"/>
        <a:buFontTx/>
        <a:buBlip>
          <a:blip r:embed="rId19"/>
        </a:buBlip>
        <a:defRPr sz="1400" kern="1200" baseline="0">
          <a:solidFill>
            <a:srgbClr val="636567"/>
          </a:solidFill>
          <a:latin typeface="+mn-lt"/>
          <a:ea typeface="+mn-ea"/>
          <a:cs typeface="+mn-cs"/>
        </a:defRPr>
      </a:lvl3pPr>
      <a:lvl4pPr marL="1600200" indent="-228600" algn="l" defTabSz="457200" rtl="0" eaLnBrk="1" latinLnBrk="0" hangingPunct="1">
        <a:spcBef>
          <a:spcPct val="20000"/>
        </a:spcBef>
        <a:buSzPct val="110000"/>
        <a:buFontTx/>
        <a:buBlip>
          <a:blip r:embed="rId19"/>
        </a:buBlip>
        <a:defRPr sz="1400" kern="1200" baseline="0">
          <a:solidFill>
            <a:srgbClr val="636567"/>
          </a:solidFill>
          <a:latin typeface="+mn-lt"/>
          <a:ea typeface="+mn-ea"/>
          <a:cs typeface="+mn-cs"/>
        </a:defRPr>
      </a:lvl4pPr>
      <a:lvl5pPr marL="2057400" indent="-228600" algn="l" defTabSz="457200" rtl="0" eaLnBrk="1" latinLnBrk="0" hangingPunct="1">
        <a:spcBef>
          <a:spcPct val="20000"/>
        </a:spcBef>
        <a:buSzPct val="100000"/>
        <a:buFontTx/>
        <a:buBlip>
          <a:blip r:embed="rId19"/>
        </a:buBlip>
        <a:defRPr sz="1200" kern="1200" baseline="0">
          <a:solidFill>
            <a:srgbClr val="63656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067936"/>
            <a:ext cx="9144000" cy="652272"/>
          </a:xfrm>
          <a:prstGeom prst="rect">
            <a:avLst/>
          </a:prstGeom>
        </p:spPr>
      </p:pic>
      <p:sp>
        <p:nvSpPr>
          <p:cNvPr id="205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4572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p:cNvSpPr>
            <a:spLocks noGrp="1"/>
          </p:cNvSpPr>
          <p:nvPr userDrawn="1">
            <p:ph type="sldNum" sz="quarter" idx="4"/>
          </p:nvPr>
        </p:nvSpPr>
        <p:spPr>
          <a:xfrm>
            <a:off x="8245212" y="6243958"/>
            <a:ext cx="725714" cy="476250"/>
          </a:xfrm>
          <a:prstGeom prst="rect">
            <a:avLst/>
          </a:prstGeom>
        </p:spPr>
        <p:txBody>
          <a:bodyPr/>
          <a:lstStyle>
            <a:lvl1pPr algn="r">
              <a:defRPr/>
            </a:lvl1pPr>
          </a:lstStyle>
          <a:p>
            <a:pPr fontAlgn="base">
              <a:spcBef>
                <a:spcPct val="0"/>
              </a:spcBef>
              <a:spcAft>
                <a:spcPct val="0"/>
              </a:spcAft>
              <a:defRPr/>
            </a:pPr>
            <a:fld id="{885B9C7F-5F8E-40BD-A660-D104CC0AAAF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11329670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hf hdr="0" ftr="0" dt="0"/>
  <p:txStyles>
    <p:titleStyle>
      <a:lvl1pPr algn="ctr" rtl="0" eaLnBrk="0" fontAlgn="base" hangingPunct="0">
        <a:spcBef>
          <a:spcPct val="0"/>
        </a:spcBef>
        <a:spcAft>
          <a:spcPct val="0"/>
        </a:spcAft>
        <a:defRPr sz="4000" b="1">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v"/>
        <a:defRPr sz="2400">
          <a:solidFill>
            <a:schemeClr val="accent2"/>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78"/>
            <a:ext cx="8229600" cy="1453578"/>
          </a:xfrm>
          <a:prstGeom prst="rect">
            <a:avLst/>
          </a:prstGeom>
        </p:spPr>
        <p:txBody>
          <a:bodyPr vert="horz" lIns="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807029"/>
            <a:ext cx="8229600" cy="43191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22336" y="6490355"/>
            <a:ext cx="664464" cy="365125"/>
          </a:xfrm>
          <a:prstGeom prst="rect">
            <a:avLst/>
          </a:prstGeom>
        </p:spPr>
        <p:txBody>
          <a:bodyPr vert="horz" lIns="91440" tIns="45720" rIns="91440" bIns="45720" rtlCol="0" anchor="ctr"/>
          <a:lstStyle>
            <a:lvl1pPr algn="r">
              <a:defRPr sz="900">
                <a:solidFill>
                  <a:schemeClr val="tx2">
                    <a:lumMod val="75000"/>
                  </a:schemeClr>
                </a:solidFill>
              </a:defRPr>
            </a:lvl1pPr>
          </a:lstStyle>
          <a:p>
            <a:fld id="{879BCCD2-17B1-445E-8337-D7F55AD68B20}" type="slidenum">
              <a:rPr lang="en-US" smtClean="0"/>
              <a:pPr/>
              <a:t>‹#›</a:t>
            </a:fld>
            <a:endParaRPr lang="en-US" dirty="0"/>
          </a:p>
        </p:txBody>
      </p:sp>
      <p:sp>
        <p:nvSpPr>
          <p:cNvPr id="4" name="Rectangle 3"/>
          <p:cNvSpPr/>
          <p:nvPr/>
        </p:nvSpPr>
        <p:spPr>
          <a:xfrm>
            <a:off x="457200" y="1447800"/>
            <a:ext cx="8229600" cy="27432"/>
          </a:xfrm>
          <a:prstGeom prst="rect">
            <a:avLst/>
          </a:prstGeom>
          <a:gradFill flip="none" rotWithShape="1">
            <a:gsLst>
              <a:gs pos="84000">
                <a:srgbClr val="DDE1E1"/>
              </a:gs>
              <a:gs pos="0">
                <a:schemeClr val="accent1">
                  <a:lumMod val="20000"/>
                  <a:lumOff val="80000"/>
                  <a:alpha val="0"/>
                </a:schemeClr>
              </a:gs>
              <a:gs pos="59000">
                <a:schemeClr val="accent1">
                  <a:lumMod val="60000"/>
                  <a:lumOff val="40000"/>
                </a:schemeClr>
              </a:gs>
              <a:gs pos="100000">
                <a:schemeClr val="bg2">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25325905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txStyles>
    <p:titleStyle>
      <a:lvl1pPr algn="l" defTabSz="685800" rtl="0" eaLnBrk="1" latinLnBrk="0" hangingPunct="1">
        <a:spcBef>
          <a:spcPct val="0"/>
        </a:spcBef>
        <a:buNone/>
        <a:defRPr sz="2850" b="0" i="1" kern="1200">
          <a:solidFill>
            <a:schemeClr val="accent4">
              <a:lumMod val="75000"/>
            </a:schemeClr>
          </a:solidFill>
          <a:latin typeface="+mn-lt"/>
          <a:ea typeface="+mj-ea"/>
          <a:cs typeface="Arial" pitchFamily="34" charset="0"/>
        </a:defRPr>
      </a:lvl1pPr>
    </p:titleStyle>
    <p:bodyStyle>
      <a:lvl1pPr marL="257175" indent="-257175" algn="l" defTabSz="685800" rtl="0" eaLnBrk="1" latinLnBrk="0" hangingPunct="1">
        <a:spcBef>
          <a:spcPts val="1800"/>
        </a:spcBef>
        <a:buSzPct val="120000"/>
        <a:buFontTx/>
        <a:buBlip>
          <a:blip r:embed="rId9"/>
        </a:buBlip>
        <a:defRPr sz="1800" b="0" kern="1200">
          <a:solidFill>
            <a:schemeClr val="tx2"/>
          </a:solidFill>
          <a:latin typeface="Arial" pitchFamily="34" charset="0"/>
          <a:ea typeface="+mn-ea"/>
          <a:cs typeface="Arial" pitchFamily="34" charset="0"/>
        </a:defRPr>
      </a:lvl1pPr>
      <a:lvl2pPr marL="557213" indent="-214313" algn="l" defTabSz="685800" rtl="0" eaLnBrk="1" latinLnBrk="0" hangingPunct="1">
        <a:spcBef>
          <a:spcPts val="450"/>
        </a:spcBef>
        <a:buClr>
          <a:schemeClr val="accent6"/>
        </a:buClr>
        <a:buSzPct val="100000"/>
        <a:buFontTx/>
        <a:buBlip>
          <a:blip r:embed="rId10"/>
        </a:buBlip>
        <a:defRPr sz="1650" b="0" kern="1200">
          <a:solidFill>
            <a:schemeClr val="tx2"/>
          </a:solidFill>
          <a:latin typeface="Arial" pitchFamily="34" charset="0"/>
          <a:ea typeface="+mn-ea"/>
          <a:cs typeface="Arial" pitchFamily="34" charset="0"/>
        </a:defRPr>
      </a:lvl2pPr>
      <a:lvl3pPr marL="857250" indent="-171450" algn="l" defTabSz="685800" rtl="0" eaLnBrk="1" latinLnBrk="0" hangingPunct="1">
        <a:spcBef>
          <a:spcPts val="450"/>
        </a:spcBef>
        <a:buClr>
          <a:schemeClr val="accent3"/>
        </a:buClr>
        <a:buFont typeface="Arial" pitchFamily="34" charset="0"/>
        <a:buChar char="»"/>
        <a:defRPr sz="1650" b="0" kern="1200">
          <a:solidFill>
            <a:schemeClr val="tx2"/>
          </a:solidFill>
          <a:latin typeface="Arial" pitchFamily="34" charset="0"/>
          <a:ea typeface="+mn-ea"/>
          <a:cs typeface="Arial" pitchFamily="34" charset="0"/>
        </a:defRPr>
      </a:lvl3pPr>
      <a:lvl4pPr marL="1200150" indent="-171450" algn="l" defTabSz="685800" rtl="0" eaLnBrk="1" latinLnBrk="0" hangingPunct="1">
        <a:spcBef>
          <a:spcPts val="450"/>
        </a:spcBef>
        <a:buClr>
          <a:schemeClr val="accent2"/>
        </a:buClr>
        <a:buSzPct val="100000"/>
        <a:buFont typeface="Arial" pitchFamily="34" charset="0"/>
        <a:buChar char="–"/>
        <a:defRPr sz="1350" b="0" kern="1200">
          <a:solidFill>
            <a:schemeClr val="tx2"/>
          </a:solidFill>
          <a:latin typeface="Arial" pitchFamily="34" charset="0"/>
          <a:ea typeface="+mn-ea"/>
          <a:cs typeface="Arial" pitchFamily="34" charset="0"/>
        </a:defRPr>
      </a:lvl4pPr>
      <a:lvl5pPr marL="1543050" indent="-171450" algn="l" defTabSz="685800" rtl="0" eaLnBrk="1" latinLnBrk="0" hangingPunct="1">
        <a:spcBef>
          <a:spcPts val="450"/>
        </a:spcBef>
        <a:buClr>
          <a:schemeClr val="tx2"/>
        </a:buClr>
        <a:buFont typeface="Wingdings" pitchFamily="2" charset="2"/>
        <a:buChar char="§"/>
        <a:defRPr sz="1350" b="0" kern="1200">
          <a:solidFill>
            <a:schemeClr val="tx2"/>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457200" y="1600200"/>
            <a:ext cx="8229600" cy="4214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ITSA.bmp"/>
          <p:cNvPicPr>
            <a:picLocks noChangeAspect="1"/>
          </p:cNvPicPr>
          <p:nvPr/>
        </p:nvPicPr>
        <p:blipFill>
          <a:blip r:embed="rId15" cstate="print"/>
          <a:stretch>
            <a:fillRect/>
          </a:stretch>
        </p:blipFill>
        <p:spPr>
          <a:xfrm>
            <a:off x="3615742" y="6158369"/>
            <a:ext cx="2199970" cy="449837"/>
          </a:xfrm>
          <a:prstGeom prst="rect">
            <a:avLst/>
          </a:prstGeom>
        </p:spPr>
      </p:pic>
      <p:pic>
        <p:nvPicPr>
          <p:cNvPr id="8" name="Picture 7" descr="ITE_Logo.jpg"/>
          <p:cNvPicPr>
            <a:picLocks noChangeAspect="1"/>
          </p:cNvPicPr>
          <p:nvPr/>
        </p:nvPicPr>
        <p:blipFill>
          <a:blip r:embed="rId16" cstate="print"/>
          <a:stretch>
            <a:fillRect/>
          </a:stretch>
        </p:blipFill>
        <p:spPr>
          <a:xfrm>
            <a:off x="6062604" y="6158369"/>
            <a:ext cx="1250026" cy="472250"/>
          </a:xfrm>
          <a:prstGeom prst="rect">
            <a:avLst/>
          </a:prstGeom>
        </p:spPr>
      </p:pic>
      <p:sp>
        <p:nvSpPr>
          <p:cNvPr id="3" name="Rectangle 2"/>
          <p:cNvSpPr/>
          <p:nvPr/>
        </p:nvSpPr>
        <p:spPr>
          <a:xfrm>
            <a:off x="0" y="5964333"/>
            <a:ext cx="9144000" cy="105592"/>
          </a:xfrm>
          <a:prstGeom prst="rect">
            <a:avLst/>
          </a:prstGeom>
          <a:solidFill>
            <a:srgbClr val="004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Slide Number Placeholder 3"/>
          <p:cNvSpPr>
            <a:spLocks noGrp="1"/>
          </p:cNvSpPr>
          <p:nvPr>
            <p:ph type="sldNum" sz="quarter" idx="4"/>
          </p:nvPr>
        </p:nvSpPr>
        <p:spPr>
          <a:xfrm>
            <a:off x="8323943" y="6310198"/>
            <a:ext cx="725714" cy="476250"/>
          </a:xfrm>
          <a:prstGeom prst="rect">
            <a:avLst/>
          </a:prstGeom>
        </p:spPr>
        <p:txBody>
          <a:bodyPr anchor="b"/>
          <a:lstStyle>
            <a:lvl1pPr algn="r">
              <a:defRPr/>
            </a:lvl1pPr>
          </a:lstStyle>
          <a:p>
            <a:pPr fontAlgn="base">
              <a:spcBef>
                <a:spcPct val="0"/>
              </a:spcBef>
              <a:spcAft>
                <a:spcPct val="0"/>
              </a:spcAft>
              <a:defRPr/>
            </a:pPr>
            <a:fld id="{885B9C7F-5F8E-40BD-A660-D104CC0AAAF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93773" y="6219314"/>
            <a:ext cx="1788795" cy="327946"/>
          </a:xfrm>
          <a:prstGeom prst="rect">
            <a:avLst/>
          </a:prstGeom>
        </p:spPr>
      </p:pic>
    </p:spTree>
    <p:extLst>
      <p:ext uri="{BB962C8B-B14F-4D97-AF65-F5344CB8AC3E}">
        <p14:creationId xmlns:p14="http://schemas.microsoft.com/office/powerpoint/2010/main" val="407626140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v"/>
        <a:defRPr sz="2400">
          <a:solidFill>
            <a:schemeClr val="accent2"/>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130" y="575576"/>
            <a:ext cx="8407679" cy="429028"/>
          </a:xfrm>
          <a:prstGeom prst="rect">
            <a:avLst/>
          </a:prstGeom>
        </p:spPr>
        <p:txBody>
          <a:bodyPr vert="horz" wrap="square" lIns="0" tIns="0" rIns="0" bIns="0" rtlCol="0" anchor="b">
            <a:noAutofit/>
          </a:bodyPr>
          <a:lstStyle/>
          <a:p>
            <a:r>
              <a:rPr lang="en-US"/>
              <a:t>Click to edit Master title style</a:t>
            </a:r>
            <a:endParaRPr lang="en-US" dirty="0"/>
          </a:p>
        </p:txBody>
      </p:sp>
      <p:sp>
        <p:nvSpPr>
          <p:cNvPr id="6" name="TextBox 5"/>
          <p:cNvSpPr txBox="1"/>
          <p:nvPr userDrawn="1"/>
        </p:nvSpPr>
        <p:spPr>
          <a:xfrm>
            <a:off x="8229600" y="6547615"/>
            <a:ext cx="535067" cy="103683"/>
          </a:xfrm>
          <a:prstGeom prst="rect">
            <a:avLst/>
          </a:prstGeom>
        </p:spPr>
        <p:txBody>
          <a:bodyPr vert="horz" wrap="square" lIns="0" tIns="0" rIns="0" bIns="0" rtlCol="0" anchor="ctr">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tx1">
                    <a:lumMod val="50000"/>
                    <a:lumOff val="50000"/>
                  </a:schemeClr>
                </a:solidFill>
                <a:latin typeface="+mn-lt"/>
                <a:ea typeface="+mn-ea"/>
                <a:cs typeface="+mn-cs"/>
              </a:rPr>
              <a:pPr marL="0" lvl="0" algn="r" defTabSz="685800" rtl="0" eaLnBrk="1" latinLnBrk="0" hangingPunct="1">
                <a:lnSpc>
                  <a:spcPct val="125000"/>
                </a:lnSpc>
              </a:pPr>
              <a:t>‹#›</a:t>
            </a:fld>
            <a:endParaRPr lang="en-US" sz="600" kern="1200" dirty="0">
              <a:solidFill>
                <a:schemeClr val="tx1">
                  <a:lumMod val="50000"/>
                  <a:lumOff val="50000"/>
                </a:schemeClr>
              </a:solidFill>
              <a:latin typeface="+mn-lt"/>
              <a:ea typeface="+mn-ea"/>
              <a:cs typeface="+mn-cs"/>
            </a:endParaRPr>
          </a:p>
        </p:txBody>
      </p:sp>
      <p:sp>
        <p:nvSpPr>
          <p:cNvPr id="12" name="Text Placeholder 11"/>
          <p:cNvSpPr>
            <a:spLocks noGrp="1"/>
          </p:cNvSpPr>
          <p:nvPr>
            <p:ph type="body" idx="1"/>
          </p:nvPr>
        </p:nvSpPr>
        <p:spPr>
          <a:xfrm>
            <a:off x="356616" y="1709928"/>
            <a:ext cx="8407908" cy="463600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75637931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82000"/>
        </a:lnSpc>
        <a:spcBef>
          <a:spcPct val="0"/>
        </a:spcBef>
        <a:buNone/>
        <a:defRPr sz="2550" kern="1200" baseline="0">
          <a:solidFill>
            <a:schemeClr val="tx1">
              <a:lumMod val="85000"/>
              <a:lumOff val="15000"/>
            </a:schemeClr>
          </a:solidFill>
          <a:latin typeface="+mj-lt"/>
          <a:ea typeface="+mj-ea"/>
          <a:cs typeface="+mj-cs"/>
        </a:defRPr>
      </a:lvl1pPr>
    </p:titleStyle>
    <p:bodyStyle>
      <a:lvl1pPr marL="130302" indent="-130302" algn="l" defTabSz="685800" rtl="0" eaLnBrk="1" latinLnBrk="0" hangingPunct="1">
        <a:lnSpc>
          <a:spcPct val="107000"/>
        </a:lnSpc>
        <a:spcBef>
          <a:spcPts val="900"/>
        </a:spcBef>
        <a:buClr>
          <a:srgbClr val="3253DC"/>
        </a:buClr>
        <a:buFont typeface="Arial" panose="020B0604020202020204" pitchFamily="34" charset="0"/>
        <a:buChar char="•"/>
        <a:defRPr sz="1575" kern="1200" baseline="0">
          <a:solidFill>
            <a:schemeClr val="tx1">
              <a:lumMod val="85000"/>
              <a:lumOff val="15000"/>
            </a:schemeClr>
          </a:solidFill>
          <a:latin typeface="+mn-lt"/>
          <a:ea typeface="+mn-ea"/>
          <a:cs typeface="+mn-cs"/>
        </a:defRPr>
      </a:lvl1pPr>
      <a:lvl2pPr marL="253746" indent="-130969" algn="l" defTabSz="685800" rtl="0" eaLnBrk="1" latinLnBrk="0" hangingPunct="1">
        <a:lnSpc>
          <a:spcPct val="107000"/>
        </a:lnSpc>
        <a:spcBef>
          <a:spcPts val="0"/>
        </a:spcBef>
        <a:buClr>
          <a:schemeClr val="tx1">
            <a:lumMod val="85000"/>
            <a:lumOff val="15000"/>
          </a:schemeClr>
        </a:buClr>
        <a:buFont typeface="Microsoft Sans Serif" panose="020B0604020202020204" pitchFamily="34" charset="0"/>
        <a:buChar char="◦"/>
        <a:defRPr sz="1575" kern="1200" baseline="0">
          <a:solidFill>
            <a:schemeClr val="tx1">
              <a:lumMod val="85000"/>
              <a:lumOff val="15000"/>
            </a:schemeClr>
          </a:solidFill>
          <a:latin typeface="+mn-lt"/>
          <a:ea typeface="+mn-ea"/>
          <a:cs typeface="+mn-cs"/>
        </a:defRPr>
      </a:lvl2pPr>
      <a:lvl3pPr marL="382191" indent="-121444" algn="l" defTabSz="685800" rtl="0" eaLnBrk="1" latinLnBrk="0" hangingPunct="1">
        <a:lnSpc>
          <a:spcPct val="100000"/>
        </a:lnSpc>
        <a:spcBef>
          <a:spcPts val="0"/>
        </a:spcBef>
        <a:buClr>
          <a:schemeClr val="tx1">
            <a:lumMod val="85000"/>
            <a:lumOff val="15000"/>
          </a:schemeClr>
        </a:buClr>
        <a:buFont typeface="Microsoft Sans Serif" panose="020B0604020202020204" pitchFamily="34" charset="0"/>
        <a:buChar char="•"/>
        <a:defRPr lang="en-US" sz="1350" kern="1200" dirty="0" smtClean="0">
          <a:solidFill>
            <a:schemeClr val="tx1">
              <a:lumMod val="85000"/>
              <a:lumOff val="15000"/>
            </a:schemeClr>
          </a:solidFill>
          <a:latin typeface="+mn-lt"/>
          <a:ea typeface="+mn-ea"/>
          <a:cs typeface="+mn-cs"/>
        </a:defRPr>
      </a:lvl3pPr>
      <a:lvl4pPr marL="514350" indent="-130302" algn="l" defTabSz="685800" rtl="0" eaLnBrk="1" latinLnBrk="0" hangingPunct="1">
        <a:lnSpc>
          <a:spcPct val="100000"/>
        </a:lnSpc>
        <a:spcBef>
          <a:spcPts val="0"/>
        </a:spcBef>
        <a:buClr>
          <a:schemeClr val="tx1">
            <a:lumMod val="85000"/>
            <a:lumOff val="15000"/>
          </a:schemeClr>
        </a:buClr>
        <a:buFont typeface="Microsoft Sans Serif" panose="020B0604020202020204" pitchFamily="34" charset="0"/>
        <a:buChar char="◦"/>
        <a:defRPr sz="1350" kern="1200">
          <a:solidFill>
            <a:schemeClr val="tx1">
              <a:lumMod val="85000"/>
              <a:lumOff val="15000"/>
            </a:schemeClr>
          </a:solidFill>
          <a:latin typeface="+mn-lt"/>
          <a:ea typeface="+mn-ea"/>
          <a:cs typeface="+mn-cs"/>
        </a:defRPr>
      </a:lvl4pPr>
      <a:lvl5pPr marL="0" indent="0" algn="l" defTabSz="685800" rtl="0" eaLnBrk="1" latinLnBrk="0" hangingPunct="1">
        <a:lnSpc>
          <a:spcPct val="98000"/>
        </a:lnSpc>
        <a:spcBef>
          <a:spcPts val="1350"/>
        </a:spcBef>
        <a:buClr>
          <a:srgbClr val="595959"/>
        </a:buClr>
        <a:buFont typeface="Microsoft Sans Serif" panose="020B0604020202020204" pitchFamily="34" charset="0"/>
        <a:buChar char="​"/>
        <a:tabLst/>
        <a:defRPr sz="2100" kern="1200" baseline="0">
          <a:solidFill>
            <a:schemeClr val="tx1">
              <a:lumMod val="85000"/>
              <a:lumOff val="15000"/>
            </a:schemeClr>
          </a:solidFill>
          <a:latin typeface="+mn-lt"/>
          <a:ea typeface="+mn-ea"/>
          <a:cs typeface="+mn-cs"/>
        </a:defRPr>
      </a:lvl5pPr>
      <a:lvl6pPr marL="0" indent="0" algn="l" defTabSz="685800" rtl="0" eaLnBrk="1" latinLnBrk="0" hangingPunct="1">
        <a:lnSpc>
          <a:spcPct val="94000"/>
        </a:lnSpc>
        <a:spcBef>
          <a:spcPts val="0"/>
        </a:spcBef>
        <a:buFont typeface="Microsoft Sans Serif" panose="020B0604020202020204" pitchFamily="34" charset="0"/>
        <a:buChar char="​"/>
        <a:defRPr sz="1800" kern="1200">
          <a:solidFill>
            <a:schemeClr val="tx1">
              <a:lumMod val="85000"/>
              <a:lumOff val="15000"/>
            </a:schemeClr>
          </a:solidFill>
          <a:latin typeface="+mn-lt"/>
          <a:ea typeface="+mn-ea"/>
          <a:cs typeface="+mn-cs"/>
        </a:defRPr>
      </a:lvl6pPr>
      <a:lvl7pPr marL="0" indent="0" algn="l" defTabSz="685800" rtl="0" eaLnBrk="1" latinLnBrk="0" hangingPunct="1">
        <a:lnSpc>
          <a:spcPct val="107000"/>
        </a:lnSpc>
        <a:spcBef>
          <a:spcPts val="900"/>
        </a:spcBef>
        <a:buFont typeface="Microsoft Sans Serif" panose="020B0604020202020204" pitchFamily="34" charset="0"/>
        <a:buChar char="​"/>
        <a:defRPr sz="1575" kern="1200" baseline="0">
          <a:solidFill>
            <a:schemeClr val="tx1">
              <a:lumMod val="85000"/>
              <a:lumOff val="15000"/>
            </a:schemeClr>
          </a:solidFill>
          <a:latin typeface="+mn-lt"/>
          <a:ea typeface="+mn-ea"/>
          <a:cs typeface="+mn-cs"/>
        </a:defRPr>
      </a:lvl7pPr>
      <a:lvl8pPr marL="0" indent="0" algn="l" defTabSz="685800" rtl="0" eaLnBrk="1" latinLnBrk="0" hangingPunct="1">
        <a:lnSpc>
          <a:spcPct val="86000"/>
        </a:lnSpc>
        <a:spcBef>
          <a:spcPts val="1350"/>
        </a:spcBef>
        <a:buSzPct val="100000"/>
        <a:buFont typeface="Microsoft Sans Serif" panose="020B0604020202020204" pitchFamily="34" charset="0"/>
        <a:buChar char="​"/>
        <a:defRPr lang="en-US" sz="4125" kern="1200" baseline="0" dirty="0" smtClean="0">
          <a:solidFill>
            <a:schemeClr val="tx1">
              <a:lumMod val="85000"/>
              <a:lumOff val="15000"/>
            </a:schemeClr>
          </a:solidFill>
          <a:latin typeface="+mn-lt"/>
          <a:ea typeface="+mn-ea"/>
          <a:cs typeface="+mn-cs"/>
        </a:defRPr>
      </a:lvl8pPr>
      <a:lvl9pPr marL="0" indent="0" algn="l" defTabSz="685800" rtl="0" eaLnBrk="1" latinLnBrk="0" hangingPunct="1">
        <a:lnSpc>
          <a:spcPct val="84000"/>
        </a:lnSpc>
        <a:spcBef>
          <a:spcPts val="1350"/>
        </a:spcBef>
        <a:buFont typeface="Microsoft Sans Serif" panose="020B0604020202020204" pitchFamily="34" charset="0"/>
        <a:buChar char="​"/>
        <a:defRPr sz="5100"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03">
          <p15:clr>
            <a:srgbClr val="F26B43"/>
          </p15:clr>
        </p15:guide>
        <p15:guide id="2" pos="309">
          <p15:clr>
            <a:srgbClr val="F26B43"/>
          </p15:clr>
        </p15:guide>
        <p15:guide id="3" orient="horz" pos="1075">
          <p15:clr>
            <a:srgbClr val="F26B43"/>
          </p15:clr>
        </p15:guide>
        <p15:guide id="4" orient="horz" pos="314">
          <p15:clr>
            <a:srgbClr val="F26B43"/>
          </p15:clr>
        </p15:guide>
        <p15:guide id="6" pos="7359">
          <p15:clr>
            <a:srgbClr val="F26B43"/>
          </p15:clr>
        </p15:guide>
        <p15:guide id="7" orient="horz" pos="4181">
          <p15:clr>
            <a:srgbClr val="F26B43"/>
          </p15:clr>
        </p15:guide>
        <p15:guide id="8" orient="horz" pos="571">
          <p15:clr>
            <a:srgbClr val="F26B43"/>
          </p15:clr>
        </p15:guide>
        <p15:guide id="9" pos="33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ransportationops.org/event/webinar-series-connected-fleet-challenge-webinar-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ransportationops.org/event/webinar-series-connected-fleet-challenge-webinar-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ransportationops.org/event/connected-work-zones-mapping-toolchain-overvie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qualcomm.com/media/documents/files/introduction-to-c-v2x.pdf" TargetMode="External"/><Relationship Id="rId7" Type="http://schemas.openxmlformats.org/officeDocument/2006/relationships/hyperlink" Target="https://www.qualcomm.com/media/documents/files/c-v2x-technical-performance-faq.pdf" TargetMode="External"/><Relationship Id="rId2" Type="http://schemas.openxmlformats.org/officeDocument/2006/relationships/hyperlink" Target="https://www.qualcomm.com/products/automotive/c-v2x" TargetMode="External"/><Relationship Id="rId1" Type="http://schemas.openxmlformats.org/officeDocument/2006/relationships/slideLayout" Target="../slideLayouts/slideLayout2.xml"/><Relationship Id="rId6" Type="http://schemas.openxmlformats.org/officeDocument/2006/relationships/hyperlink" Target="https://www.qualcomm.com/media/documents/files/c-v2x-its-stack.pdf" TargetMode="External"/><Relationship Id="rId5" Type="http://schemas.openxmlformats.org/officeDocument/2006/relationships/hyperlink" Target="https://www.qualcomm.com/media/documents/files/c-v2x-technology-overview.pdf" TargetMode="External"/><Relationship Id="rId4" Type="http://schemas.openxmlformats.org/officeDocument/2006/relationships/hyperlink" Target="https://www.qualcomm.com/media/documents/files/c-v2x-experimental-license-user-guide.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ransportationops.org/spatchallenge/webinarser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224" y="2130433"/>
            <a:ext cx="7931552" cy="1470025"/>
          </a:xfrm>
        </p:spPr>
        <p:txBody>
          <a:bodyPr/>
          <a:lstStyle/>
          <a:p>
            <a:r>
              <a:rPr lang="en-US" dirty="0"/>
              <a:t>CAT Coalition Technical Resources Working Group</a:t>
            </a:r>
            <a:br>
              <a:rPr lang="en-US" dirty="0"/>
            </a:br>
            <a:r>
              <a:rPr lang="en-US" dirty="0"/>
              <a:t>Quarterly Meeting</a:t>
            </a:r>
          </a:p>
        </p:txBody>
      </p:sp>
      <p:sp>
        <p:nvSpPr>
          <p:cNvPr id="3" name="Subtitle 2"/>
          <p:cNvSpPr>
            <a:spLocks noGrp="1"/>
          </p:cNvSpPr>
          <p:nvPr>
            <p:ph type="subTitle" idx="1"/>
          </p:nvPr>
        </p:nvSpPr>
        <p:spPr/>
        <p:txBody>
          <a:bodyPr/>
          <a:lstStyle/>
          <a:p>
            <a:endParaRPr lang="en-US" dirty="0"/>
          </a:p>
          <a:p>
            <a:r>
              <a:rPr lang="en-US" dirty="0"/>
              <a:t>November 13, 2019</a:t>
            </a:r>
          </a:p>
          <a:p>
            <a:r>
              <a:rPr lang="en-US" dirty="0"/>
              <a:t>11:00-12:30 (Eastern)</a:t>
            </a:r>
          </a:p>
        </p:txBody>
      </p:sp>
    </p:spTree>
    <p:extLst>
      <p:ext uri="{BB962C8B-B14F-4D97-AF65-F5344CB8AC3E}">
        <p14:creationId xmlns:p14="http://schemas.microsoft.com/office/powerpoint/2010/main" val="67610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a:t>Upcoming Connected Fleet Challenge Webinars</a:t>
            </a:r>
          </a:p>
        </p:txBody>
      </p:sp>
      <p:sp>
        <p:nvSpPr>
          <p:cNvPr id="3" name="Content Placeholder 2"/>
          <p:cNvSpPr>
            <a:spLocks noGrp="1"/>
          </p:cNvSpPr>
          <p:nvPr>
            <p:ph idx="1"/>
          </p:nvPr>
        </p:nvSpPr>
        <p:spPr>
          <a:xfrm>
            <a:off x="457200" y="1327356"/>
            <a:ext cx="8686800" cy="4594730"/>
          </a:xfrm>
        </p:spPr>
        <p:txBody>
          <a:bodyPr>
            <a:normAutofit lnSpcReduction="10000"/>
          </a:bodyPr>
          <a:lstStyle/>
          <a:p>
            <a:pPr lvl="1" eaLnBrk="1" fontAlgn="t" hangingPunct="1"/>
            <a:endParaRPr lang="en-US" sz="1300" dirty="0"/>
          </a:p>
          <a:p>
            <a:pPr lvl="0"/>
            <a:r>
              <a:rPr lang="en-US" dirty="0"/>
              <a:t>Webinar #2: November 21, 2019 at 2p ET</a:t>
            </a:r>
          </a:p>
          <a:p>
            <a:pPr lvl="1" eaLnBrk="1" fontAlgn="t" hangingPunct="1"/>
            <a:r>
              <a:rPr lang="en-US" dirty="0"/>
              <a:t>Register and more information at: </a:t>
            </a:r>
            <a:r>
              <a:rPr lang="en-US" dirty="0">
                <a:hlinkClick r:id="rId3"/>
              </a:rPr>
              <a:t>https://transportationops.org/event/webinar-series-connected-fleet-challenge-webinar-2</a:t>
            </a:r>
            <a:r>
              <a:rPr lang="en-US" dirty="0"/>
              <a:t> </a:t>
            </a:r>
          </a:p>
          <a:p>
            <a:pPr lvl="1"/>
            <a:endParaRPr lang="en-US" sz="2400" dirty="0"/>
          </a:p>
          <a:p>
            <a:pPr lvl="0"/>
            <a:r>
              <a:rPr lang="en-US" dirty="0"/>
              <a:t>Webinar #3: January 9, 2020 at 2p ET</a:t>
            </a:r>
            <a:endParaRPr lang="en-US" sz="2800" dirty="0"/>
          </a:p>
          <a:p>
            <a:pPr lvl="1" eaLnBrk="1" fontAlgn="t" hangingPunct="1"/>
            <a:r>
              <a:rPr lang="en-US" dirty="0"/>
              <a:t>Register and more information at: </a:t>
            </a:r>
            <a:r>
              <a:rPr lang="en-US" dirty="0">
                <a:hlinkClick r:id="rId4"/>
              </a:rPr>
              <a:t>https://transportationops.org/event/webinar-series-connected-fleet-challenge-webinar-3</a:t>
            </a:r>
            <a:r>
              <a:rPr lang="en-US" dirty="0"/>
              <a:t> </a:t>
            </a:r>
            <a:endParaRPr lang="en-US" sz="2600" dirty="0">
              <a:highlight>
                <a:srgbClr val="FFFF00"/>
              </a:highlight>
            </a:endParaRPr>
          </a:p>
          <a:p>
            <a:pPr lvl="1" eaLnBrk="1" fontAlgn="t" hangingPunct="1"/>
            <a:endParaRPr lang="en-US" dirty="0"/>
          </a:p>
          <a:p>
            <a:pPr lvl="1" eaLnBrk="1" fontAlgn="t" hangingPunct="1"/>
            <a:endParaRPr lang="en-US" dirty="0"/>
          </a:p>
          <a:p>
            <a:pPr eaLnBrk="1" fontAlgn="t" hangingPunct="1"/>
            <a:endParaRPr lang="en-US" sz="3000" dirty="0"/>
          </a:p>
          <a:p>
            <a:pPr eaLnBrk="1" fontAlgn="t" hangingPunct="1"/>
            <a:endParaRPr lang="en-US" dirty="0"/>
          </a:p>
        </p:txBody>
      </p:sp>
    </p:spTree>
    <p:extLst>
      <p:ext uri="{BB962C8B-B14F-4D97-AF65-F5344CB8AC3E}">
        <p14:creationId xmlns:p14="http://schemas.microsoft.com/office/powerpoint/2010/main" val="295342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2F2C1B-9C87-4956-AB34-60D60D6632FA}"/>
              </a:ext>
            </a:extLst>
          </p:cNvPr>
          <p:cNvSpPr>
            <a:spLocks noGrp="1"/>
          </p:cNvSpPr>
          <p:nvPr>
            <p:ph type="title"/>
          </p:nvPr>
        </p:nvSpPr>
        <p:spPr/>
        <p:txBody>
          <a:bodyPr/>
          <a:lstStyle/>
          <a:p>
            <a:r>
              <a:rPr lang="en-US" b="1" dirty="0"/>
              <a:t>Connected Fleet Challenge Website</a:t>
            </a:r>
          </a:p>
        </p:txBody>
      </p:sp>
      <p:pic>
        <p:nvPicPr>
          <p:cNvPr id="3" name="Picture 2" descr="Put Your Connected Fleet on the Map | National Operations Center of Excellence - Mozilla Firefox">
            <a:extLst>
              <a:ext uri="{FF2B5EF4-FFF2-40B4-BE49-F238E27FC236}">
                <a16:creationId xmlns:a16="http://schemas.microsoft.com/office/drawing/2014/main" id="{9A5210A4-3FE1-4F71-B5EA-207D9107C11B}"/>
              </a:ext>
            </a:extLst>
          </p:cNvPr>
          <p:cNvPicPr>
            <a:picLocks noChangeAspect="1"/>
          </p:cNvPicPr>
          <p:nvPr/>
        </p:nvPicPr>
        <p:blipFill rotWithShape="1">
          <a:blip r:embed="rId2">
            <a:extLst>
              <a:ext uri="{28A0092B-C50C-407E-A947-70E740481C1C}">
                <a14:useLocalDpi xmlns:a14="http://schemas.microsoft.com/office/drawing/2010/main" val="0"/>
              </a:ext>
            </a:extLst>
          </a:blip>
          <a:srcRect t="14020"/>
          <a:stretch/>
        </p:blipFill>
        <p:spPr>
          <a:xfrm>
            <a:off x="0" y="1828800"/>
            <a:ext cx="9144000" cy="4218453"/>
          </a:xfrm>
          <a:prstGeom prst="rect">
            <a:avLst/>
          </a:prstGeom>
        </p:spPr>
      </p:pic>
      <p:sp>
        <p:nvSpPr>
          <p:cNvPr id="6" name="Oval 5">
            <a:extLst>
              <a:ext uri="{FF2B5EF4-FFF2-40B4-BE49-F238E27FC236}">
                <a16:creationId xmlns:a16="http://schemas.microsoft.com/office/drawing/2014/main" id="{1F30BF9D-EFAF-422F-96E5-38A343DE3CC4}"/>
              </a:ext>
            </a:extLst>
          </p:cNvPr>
          <p:cNvSpPr/>
          <p:nvPr/>
        </p:nvSpPr>
        <p:spPr>
          <a:xfrm>
            <a:off x="0" y="3231279"/>
            <a:ext cx="2012949" cy="706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Tree>
    <p:extLst>
      <p:ext uri="{BB962C8B-B14F-4D97-AF65-F5344CB8AC3E}">
        <p14:creationId xmlns:p14="http://schemas.microsoft.com/office/powerpoint/2010/main" val="407366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494"/>
            <a:ext cx="9144000" cy="1143000"/>
          </a:xfrm>
        </p:spPr>
        <p:txBody>
          <a:bodyPr/>
          <a:lstStyle/>
          <a:p>
            <a:r>
              <a:rPr lang="en-US" b="1" dirty="0"/>
              <a:t>Connected Fleet Challenge Request for Information</a:t>
            </a:r>
          </a:p>
        </p:txBody>
      </p:sp>
      <p:sp>
        <p:nvSpPr>
          <p:cNvPr id="7" name="Content Placeholder 2">
            <a:extLst>
              <a:ext uri="{FF2B5EF4-FFF2-40B4-BE49-F238E27FC236}">
                <a16:creationId xmlns:a16="http://schemas.microsoft.com/office/drawing/2014/main" id="{5AB54B18-2566-438A-8678-74CAFA7FA6E0}"/>
              </a:ext>
            </a:extLst>
          </p:cNvPr>
          <p:cNvSpPr>
            <a:spLocks noGrp="1"/>
          </p:cNvSpPr>
          <p:nvPr>
            <p:ph idx="1"/>
          </p:nvPr>
        </p:nvSpPr>
        <p:spPr>
          <a:xfrm>
            <a:off x="457199" y="1663548"/>
            <a:ext cx="8753959" cy="4263916"/>
          </a:xfrm>
        </p:spPr>
        <p:txBody>
          <a:bodyPr>
            <a:normAutofit/>
          </a:bodyPr>
          <a:lstStyle/>
          <a:p>
            <a:r>
              <a:rPr lang="en-US" sz="2400" dirty="0"/>
              <a:t>Sample documentation for deploying agencies to use </a:t>
            </a:r>
          </a:p>
          <a:p>
            <a:pPr lvl="1"/>
            <a:r>
              <a:rPr lang="en-US" sz="2000" dirty="0"/>
              <a:t>Including procurement or bid </a:t>
            </a:r>
            <a:r>
              <a:rPr lang="en-US" sz="2000"/>
              <a:t>documents, cost </a:t>
            </a:r>
            <a:r>
              <a:rPr lang="en-US" sz="2000" dirty="0"/>
              <a:t>information, lessons learned, </a:t>
            </a:r>
            <a:r>
              <a:rPr lang="en-US" sz="2000"/>
              <a:t>general technical </a:t>
            </a:r>
            <a:r>
              <a:rPr lang="en-US" sz="2000" dirty="0"/>
              <a:t>resources</a:t>
            </a:r>
          </a:p>
          <a:p>
            <a:pPr lvl="1"/>
            <a:endParaRPr lang="en-US" sz="800" dirty="0"/>
          </a:p>
          <a:p>
            <a:r>
              <a:rPr lang="en-US" sz="2400" dirty="0"/>
              <a:t>Document Connected Fleet Challenge deployment information for map on website</a:t>
            </a:r>
          </a:p>
          <a:p>
            <a:pPr lvl="1"/>
            <a:r>
              <a:rPr lang="en-US" sz="2000" dirty="0"/>
              <a:t>Planned or operational sites</a:t>
            </a:r>
          </a:p>
          <a:p>
            <a:endParaRPr lang="en-US" sz="2400" dirty="0"/>
          </a:p>
        </p:txBody>
      </p:sp>
    </p:spTree>
    <p:extLst>
      <p:ext uri="{BB962C8B-B14F-4D97-AF65-F5344CB8AC3E}">
        <p14:creationId xmlns:p14="http://schemas.microsoft.com/office/powerpoint/2010/main" val="277282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494"/>
            <a:ext cx="9144000" cy="1143000"/>
          </a:xfrm>
        </p:spPr>
        <p:txBody>
          <a:bodyPr/>
          <a:lstStyle/>
          <a:p>
            <a:r>
              <a:rPr lang="en-US" dirty="0"/>
              <a:t>Connected Work Zones: Mapping Toolchain Overview</a:t>
            </a:r>
          </a:p>
        </p:txBody>
      </p:sp>
      <p:sp>
        <p:nvSpPr>
          <p:cNvPr id="7" name="Content Placeholder 2">
            <a:extLst>
              <a:ext uri="{FF2B5EF4-FFF2-40B4-BE49-F238E27FC236}">
                <a16:creationId xmlns:a16="http://schemas.microsoft.com/office/drawing/2014/main" id="{5AB54B18-2566-438A-8678-74CAFA7FA6E0}"/>
              </a:ext>
            </a:extLst>
          </p:cNvPr>
          <p:cNvSpPr>
            <a:spLocks noGrp="1"/>
          </p:cNvSpPr>
          <p:nvPr>
            <p:ph idx="1"/>
          </p:nvPr>
        </p:nvSpPr>
        <p:spPr>
          <a:xfrm>
            <a:off x="457199" y="1663548"/>
            <a:ext cx="8753959" cy="4263916"/>
          </a:xfrm>
        </p:spPr>
        <p:txBody>
          <a:bodyPr>
            <a:normAutofit/>
          </a:bodyPr>
          <a:lstStyle/>
          <a:p>
            <a:pPr marL="0" indent="0">
              <a:buNone/>
            </a:pPr>
            <a:r>
              <a:rPr lang="en-US" sz="2400" b="1" dirty="0"/>
              <a:t>Webinar: November 22, 2019 at 1p ET</a:t>
            </a:r>
          </a:p>
          <a:p>
            <a:r>
              <a:rPr lang="en-US" sz="2400" dirty="0"/>
              <a:t>Introduce the industry to the availability of the software toolchain and logistics of how to access and use the tool</a:t>
            </a:r>
          </a:p>
          <a:p>
            <a:r>
              <a:rPr lang="en-US" sz="2400" dirty="0"/>
              <a:t>Encourage the testing and use of the software in order to provide feedback and input to the developers and the CAT Coalition</a:t>
            </a:r>
          </a:p>
          <a:p>
            <a:r>
              <a:rPr lang="en-US" sz="2400" dirty="0"/>
              <a:t>Understand potential use of the software to support DOTs in creating work zone data to support connected work zones</a:t>
            </a:r>
          </a:p>
          <a:p>
            <a:r>
              <a:rPr lang="en-US" sz="2400" dirty="0"/>
              <a:t>Register: </a:t>
            </a:r>
            <a:r>
              <a:rPr lang="en-US" sz="2400" dirty="0">
                <a:hlinkClick r:id="rId3"/>
              </a:rPr>
              <a:t>https://transportationops.org/event/connected-work-zones-mapping-toolchain-overview</a:t>
            </a:r>
            <a:r>
              <a:rPr lang="en-US" sz="2400" dirty="0"/>
              <a:t> </a:t>
            </a:r>
          </a:p>
        </p:txBody>
      </p:sp>
    </p:spTree>
    <p:extLst>
      <p:ext uri="{BB962C8B-B14F-4D97-AF65-F5344CB8AC3E}">
        <p14:creationId xmlns:p14="http://schemas.microsoft.com/office/powerpoint/2010/main" val="291355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4" y="2887360"/>
            <a:ext cx="7820672" cy="1362075"/>
          </a:xfrm>
        </p:spPr>
        <p:txBody>
          <a:bodyPr/>
          <a:lstStyle/>
          <a:p>
            <a:pPr eaLnBrk="1" fontAlgn="t" hangingPunct="1"/>
            <a:r>
              <a:rPr lang="en-US" dirty="0"/>
              <a:t>Partner Reports from </a:t>
            </a:r>
            <a:br>
              <a:rPr lang="en-US" dirty="0"/>
            </a:br>
            <a:r>
              <a:rPr lang="en-US" dirty="0"/>
              <a:t>USDOT, ITSA, ITE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246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4" y="2887360"/>
            <a:ext cx="7820672" cy="1362075"/>
          </a:xfrm>
        </p:spPr>
        <p:txBody>
          <a:bodyPr/>
          <a:lstStyle/>
          <a:p>
            <a:pPr lvl="0" eaLnBrk="1" fontAlgn="auto" hangingPunct="1">
              <a:spcBef>
                <a:spcPts val="0"/>
              </a:spcBef>
              <a:spcAft>
                <a:spcPts val="0"/>
              </a:spcAft>
              <a:defRPr/>
            </a:pPr>
            <a:r>
              <a:rPr lang="en-US" dirty="0">
                <a:ea typeface="Calibri" panose="020F0502020204030204" pitchFamily="34" charset="0"/>
              </a:rPr>
              <a:t>CV Deployment Environment Discussion</a:t>
            </a:r>
          </a:p>
        </p:txBody>
      </p:sp>
      <p:sp>
        <p:nvSpPr>
          <p:cNvPr id="3" name="Text Placeholder 2"/>
          <p:cNvSpPr>
            <a:spLocks noGrp="1"/>
          </p:cNvSpPr>
          <p:nvPr>
            <p:ph type="body" idx="1"/>
          </p:nvPr>
        </p:nvSpPr>
        <p:spPr/>
        <p:txBody>
          <a:bodyPr/>
          <a:lstStyle/>
          <a:p>
            <a:r>
              <a:rPr lang="en-US" dirty="0"/>
              <a:t>Jeremy Schroeder, </a:t>
            </a:r>
            <a:r>
              <a:rPr lang="en-US" dirty="0" err="1"/>
              <a:t>Athey</a:t>
            </a:r>
            <a:r>
              <a:rPr lang="en-US" dirty="0"/>
              <a:t> Creek</a:t>
            </a:r>
          </a:p>
        </p:txBody>
      </p:sp>
    </p:spTree>
    <p:extLst>
      <p:ext uri="{BB962C8B-B14F-4D97-AF65-F5344CB8AC3E}">
        <p14:creationId xmlns:p14="http://schemas.microsoft.com/office/powerpoint/2010/main" val="37300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712F-E55A-44B0-9790-5626DF38C64E}"/>
              </a:ext>
            </a:extLst>
          </p:cNvPr>
          <p:cNvSpPr>
            <a:spLocks noGrp="1"/>
          </p:cNvSpPr>
          <p:nvPr>
            <p:ph type="title"/>
          </p:nvPr>
        </p:nvSpPr>
        <p:spPr>
          <a:xfrm>
            <a:off x="0" y="274638"/>
            <a:ext cx="9144000" cy="1143000"/>
          </a:xfrm>
        </p:spPr>
        <p:txBody>
          <a:bodyPr/>
          <a:lstStyle/>
          <a:p>
            <a:r>
              <a:rPr lang="en-US" dirty="0"/>
              <a:t>CV </a:t>
            </a:r>
            <a:r>
              <a:rPr lang="en-US" dirty="0">
                <a:ea typeface="Calibri" panose="020F0502020204030204" pitchFamily="34" charset="0"/>
              </a:rPr>
              <a:t>Deployment Environment </a:t>
            </a:r>
            <a:endParaRPr lang="en-US" dirty="0"/>
          </a:p>
        </p:txBody>
      </p:sp>
      <p:sp>
        <p:nvSpPr>
          <p:cNvPr id="3" name="Content Placeholder 2">
            <a:extLst>
              <a:ext uri="{FF2B5EF4-FFF2-40B4-BE49-F238E27FC236}">
                <a16:creationId xmlns:a16="http://schemas.microsoft.com/office/drawing/2014/main" id="{7C97E630-E920-49F8-B59A-8133294F3E50}"/>
              </a:ext>
            </a:extLst>
          </p:cNvPr>
          <p:cNvSpPr>
            <a:spLocks noGrp="1"/>
          </p:cNvSpPr>
          <p:nvPr>
            <p:ph idx="1"/>
          </p:nvPr>
        </p:nvSpPr>
        <p:spPr>
          <a:xfrm>
            <a:off x="457200" y="1324466"/>
            <a:ext cx="8686800" cy="4238134"/>
          </a:xfrm>
        </p:spPr>
        <p:txBody>
          <a:bodyPr/>
          <a:lstStyle/>
          <a:p>
            <a:pPr lvl="0"/>
            <a:r>
              <a:rPr lang="en-US" sz="2800" dirty="0"/>
              <a:t>Resource Objective</a:t>
            </a:r>
          </a:p>
          <a:p>
            <a:pPr lvl="1"/>
            <a:r>
              <a:rPr lang="en-US" sz="2400" dirty="0"/>
              <a:t>Provide a full-picture, high-level overview of the CV environment.</a:t>
            </a:r>
          </a:p>
          <a:p>
            <a:pPr lvl="1"/>
            <a:r>
              <a:rPr lang="en-US" sz="2400" dirty="0"/>
              <a:t>Leverage experiences from CV deployers to document what is needed for an interoperable CV deployment:</a:t>
            </a:r>
          </a:p>
          <a:p>
            <a:pPr lvl="2"/>
            <a:r>
              <a:rPr lang="en-US" sz="2000" dirty="0"/>
              <a:t>Systems, including lifecycle considerations</a:t>
            </a:r>
          </a:p>
          <a:p>
            <a:pPr lvl="2"/>
            <a:r>
              <a:rPr lang="en-US" sz="2000" dirty="0"/>
              <a:t>Connections</a:t>
            </a:r>
          </a:p>
          <a:p>
            <a:pPr lvl="2"/>
            <a:r>
              <a:rPr lang="en-US" sz="2000" dirty="0"/>
              <a:t>General considerations</a:t>
            </a:r>
          </a:p>
          <a:p>
            <a:pPr lvl="2"/>
            <a:r>
              <a:rPr lang="en-US" sz="2000" dirty="0"/>
              <a:t>Reference to standards and other resources, where possible</a:t>
            </a:r>
            <a:endParaRPr lang="en-US" sz="2400" dirty="0"/>
          </a:p>
        </p:txBody>
      </p:sp>
    </p:spTree>
    <p:extLst>
      <p:ext uri="{BB962C8B-B14F-4D97-AF65-F5344CB8AC3E}">
        <p14:creationId xmlns:p14="http://schemas.microsoft.com/office/powerpoint/2010/main" val="395817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E0186B-0F23-4026-9C31-4A687CE17C23}"/>
              </a:ext>
            </a:extLst>
          </p:cNvPr>
          <p:cNvSpPr/>
          <p:nvPr/>
        </p:nvSpPr>
        <p:spPr>
          <a:xfrm>
            <a:off x="24848" y="6316317"/>
            <a:ext cx="8035787" cy="442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A712F-E55A-44B0-9790-5626DF38C64E}"/>
              </a:ext>
            </a:extLst>
          </p:cNvPr>
          <p:cNvSpPr>
            <a:spLocks noGrp="1"/>
          </p:cNvSpPr>
          <p:nvPr>
            <p:ph type="title"/>
          </p:nvPr>
        </p:nvSpPr>
        <p:spPr>
          <a:xfrm>
            <a:off x="0" y="274638"/>
            <a:ext cx="9144000" cy="1143000"/>
          </a:xfrm>
        </p:spPr>
        <p:txBody>
          <a:bodyPr/>
          <a:lstStyle/>
          <a:p>
            <a:r>
              <a:rPr lang="en-US" dirty="0"/>
              <a:t>CV </a:t>
            </a:r>
            <a:r>
              <a:rPr lang="en-US" dirty="0">
                <a:ea typeface="Calibri" panose="020F0502020204030204" pitchFamily="34" charset="0"/>
              </a:rPr>
              <a:t>Deployment Environment </a:t>
            </a:r>
            <a:endParaRPr lang="en-US" dirty="0"/>
          </a:p>
        </p:txBody>
      </p:sp>
      <p:pic>
        <p:nvPicPr>
          <p:cNvPr id="6" name="Picture 5">
            <a:extLst>
              <a:ext uri="{FF2B5EF4-FFF2-40B4-BE49-F238E27FC236}">
                <a16:creationId xmlns:a16="http://schemas.microsoft.com/office/drawing/2014/main" id="{DA4C507B-7296-45AB-969F-E1A8BBAFDB31}"/>
              </a:ext>
            </a:extLst>
          </p:cNvPr>
          <p:cNvPicPr>
            <a:picLocks noChangeAspect="1"/>
          </p:cNvPicPr>
          <p:nvPr/>
        </p:nvPicPr>
        <p:blipFill>
          <a:blip r:embed="rId2"/>
          <a:stretch>
            <a:fillRect/>
          </a:stretch>
        </p:blipFill>
        <p:spPr>
          <a:xfrm>
            <a:off x="49696" y="19179"/>
            <a:ext cx="8980003" cy="6837097"/>
          </a:xfrm>
          <a:prstGeom prst="rect">
            <a:avLst/>
          </a:prstGeom>
        </p:spPr>
      </p:pic>
    </p:spTree>
    <p:extLst>
      <p:ext uri="{BB962C8B-B14F-4D97-AF65-F5344CB8AC3E}">
        <p14:creationId xmlns:p14="http://schemas.microsoft.com/office/powerpoint/2010/main" val="33496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712F-E55A-44B0-9790-5626DF38C64E}"/>
              </a:ext>
            </a:extLst>
          </p:cNvPr>
          <p:cNvSpPr>
            <a:spLocks noGrp="1"/>
          </p:cNvSpPr>
          <p:nvPr>
            <p:ph type="title"/>
          </p:nvPr>
        </p:nvSpPr>
        <p:spPr>
          <a:xfrm>
            <a:off x="0" y="274638"/>
            <a:ext cx="9144000" cy="1143000"/>
          </a:xfrm>
        </p:spPr>
        <p:txBody>
          <a:bodyPr/>
          <a:lstStyle/>
          <a:p>
            <a:r>
              <a:rPr lang="en-US" dirty="0"/>
              <a:t>CV </a:t>
            </a:r>
            <a:r>
              <a:rPr lang="en-US" dirty="0">
                <a:ea typeface="Calibri" panose="020F0502020204030204" pitchFamily="34" charset="0"/>
              </a:rPr>
              <a:t>Deployment Environment </a:t>
            </a:r>
            <a:endParaRPr lang="en-US" dirty="0"/>
          </a:p>
        </p:txBody>
      </p:sp>
      <p:sp>
        <p:nvSpPr>
          <p:cNvPr id="5" name="Content Placeholder 2">
            <a:extLst>
              <a:ext uri="{FF2B5EF4-FFF2-40B4-BE49-F238E27FC236}">
                <a16:creationId xmlns:a16="http://schemas.microsoft.com/office/drawing/2014/main" id="{60DB2ECC-2E4F-4AFA-A667-972D0074E313}"/>
              </a:ext>
            </a:extLst>
          </p:cNvPr>
          <p:cNvSpPr>
            <a:spLocks noGrp="1"/>
          </p:cNvSpPr>
          <p:nvPr>
            <p:ph idx="1"/>
          </p:nvPr>
        </p:nvSpPr>
        <p:spPr>
          <a:xfrm>
            <a:off x="457200" y="1324466"/>
            <a:ext cx="8686800" cy="4238134"/>
          </a:xfrm>
        </p:spPr>
        <p:txBody>
          <a:bodyPr/>
          <a:lstStyle/>
          <a:p>
            <a:pPr lvl="0"/>
            <a:r>
              <a:rPr lang="en-US" sz="2800" dirty="0"/>
              <a:t>Roadside CV and ITS Systems </a:t>
            </a:r>
          </a:p>
          <a:p>
            <a:pPr lvl="1"/>
            <a:r>
              <a:rPr lang="en-US" sz="2400" dirty="0"/>
              <a:t>Draft section shared with volunteer group for their review, input, and comments</a:t>
            </a:r>
          </a:p>
          <a:p>
            <a:pPr lvl="1"/>
            <a:r>
              <a:rPr lang="en-US" sz="2400" dirty="0"/>
              <a:t>Received comments from Ray Starr, Peter Jager, and Israel Lopez</a:t>
            </a:r>
          </a:p>
          <a:p>
            <a:pPr lvl="1"/>
            <a:r>
              <a:rPr lang="en-US" sz="2400" dirty="0"/>
              <a:t>Additional comments welcomed from WG members</a:t>
            </a:r>
          </a:p>
        </p:txBody>
      </p:sp>
    </p:spTree>
    <p:extLst>
      <p:ext uri="{BB962C8B-B14F-4D97-AF65-F5344CB8AC3E}">
        <p14:creationId xmlns:p14="http://schemas.microsoft.com/office/powerpoint/2010/main" val="423617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712F-E55A-44B0-9790-5626DF38C64E}"/>
              </a:ext>
            </a:extLst>
          </p:cNvPr>
          <p:cNvSpPr>
            <a:spLocks noGrp="1"/>
          </p:cNvSpPr>
          <p:nvPr>
            <p:ph type="title"/>
          </p:nvPr>
        </p:nvSpPr>
        <p:spPr>
          <a:xfrm>
            <a:off x="0" y="274638"/>
            <a:ext cx="9144000" cy="1143000"/>
          </a:xfrm>
        </p:spPr>
        <p:txBody>
          <a:bodyPr/>
          <a:lstStyle/>
          <a:p>
            <a:r>
              <a:rPr lang="en-US" dirty="0"/>
              <a:t>CV </a:t>
            </a:r>
            <a:r>
              <a:rPr lang="en-US" dirty="0">
                <a:ea typeface="Calibri" panose="020F0502020204030204" pitchFamily="34" charset="0"/>
              </a:rPr>
              <a:t>Deployment Environment </a:t>
            </a:r>
            <a:endParaRPr lang="en-US" dirty="0"/>
          </a:p>
        </p:txBody>
      </p:sp>
      <p:sp>
        <p:nvSpPr>
          <p:cNvPr id="3" name="Content Placeholder 2">
            <a:extLst>
              <a:ext uri="{FF2B5EF4-FFF2-40B4-BE49-F238E27FC236}">
                <a16:creationId xmlns:a16="http://schemas.microsoft.com/office/drawing/2014/main" id="{7C97E630-E920-49F8-B59A-8133294F3E50}"/>
              </a:ext>
            </a:extLst>
          </p:cNvPr>
          <p:cNvSpPr>
            <a:spLocks noGrp="1"/>
          </p:cNvSpPr>
          <p:nvPr>
            <p:ph idx="1"/>
          </p:nvPr>
        </p:nvSpPr>
        <p:spPr>
          <a:xfrm>
            <a:off x="457200" y="1324466"/>
            <a:ext cx="8686800" cy="4238134"/>
          </a:xfrm>
        </p:spPr>
        <p:txBody>
          <a:bodyPr/>
          <a:lstStyle/>
          <a:p>
            <a:pPr lvl="0"/>
            <a:r>
              <a:rPr lang="en-US" sz="2800" dirty="0"/>
              <a:t>Next steps</a:t>
            </a:r>
          </a:p>
          <a:p>
            <a:pPr lvl="1"/>
            <a:r>
              <a:rPr lang="en-US" sz="2400" dirty="0"/>
              <a:t>Send </a:t>
            </a:r>
            <a:r>
              <a:rPr lang="en-US" sz="2400" b="1" dirty="0"/>
              <a:t>Roadside CV and ITS Systems</a:t>
            </a:r>
            <a:r>
              <a:rPr lang="en-US" sz="2400" dirty="0"/>
              <a:t> section to WG members for additional review and comments</a:t>
            </a:r>
          </a:p>
          <a:p>
            <a:pPr lvl="1"/>
            <a:r>
              <a:rPr lang="en-US" sz="2400" dirty="0"/>
              <a:t>Draft </a:t>
            </a:r>
            <a:r>
              <a:rPr lang="en-US" sz="2400" b="1" dirty="0"/>
              <a:t>In-Vehicle Systems and Vulnerable Road Users </a:t>
            </a:r>
            <a:r>
              <a:rPr lang="en-US" sz="2400" dirty="0"/>
              <a:t>section available for review and input by volunteer group</a:t>
            </a:r>
          </a:p>
          <a:p>
            <a:pPr lvl="1"/>
            <a:r>
              <a:rPr lang="en-US" sz="2400" b="1" dirty="0"/>
              <a:t>TMC-ITS Systems </a:t>
            </a:r>
            <a:r>
              <a:rPr lang="en-US" sz="2400" dirty="0"/>
              <a:t>and </a:t>
            </a:r>
            <a:r>
              <a:rPr lang="en-US" sz="2400" b="1" dirty="0"/>
              <a:t>Executive Summary </a:t>
            </a:r>
            <a:r>
              <a:rPr lang="en-US" sz="2400" dirty="0"/>
              <a:t>sections</a:t>
            </a:r>
            <a:r>
              <a:rPr lang="en-US" sz="2400" b="1" dirty="0"/>
              <a:t> </a:t>
            </a:r>
            <a:r>
              <a:rPr lang="en-US" sz="2400" dirty="0"/>
              <a:t>being drafted</a:t>
            </a:r>
            <a:endParaRPr lang="en-US" sz="2400" b="1" dirty="0"/>
          </a:p>
        </p:txBody>
      </p:sp>
    </p:spTree>
    <p:extLst>
      <p:ext uri="{BB962C8B-B14F-4D97-AF65-F5344CB8AC3E}">
        <p14:creationId xmlns:p14="http://schemas.microsoft.com/office/powerpoint/2010/main" val="1090812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1693565"/>
              </p:ext>
            </p:extLst>
          </p:nvPr>
        </p:nvGraphicFramePr>
        <p:xfrm>
          <a:off x="367553" y="1251792"/>
          <a:ext cx="8776447" cy="4772914"/>
        </p:xfrm>
        <a:graphic>
          <a:graphicData uri="http://schemas.openxmlformats.org/drawingml/2006/table">
            <a:tbl>
              <a:tblPr firstRow="1" bandRow="1">
                <a:tableStyleId>{2D5ABB26-0587-4C30-8999-92F81FD0307C}</a:tableStyleId>
              </a:tblPr>
              <a:tblGrid>
                <a:gridCol w="2151297">
                  <a:extLst>
                    <a:ext uri="{9D8B030D-6E8A-4147-A177-3AD203B41FA5}">
                      <a16:colId xmlns:a16="http://schemas.microsoft.com/office/drawing/2014/main" val="20000"/>
                    </a:ext>
                  </a:extLst>
                </a:gridCol>
                <a:gridCol w="6625150">
                  <a:extLst>
                    <a:ext uri="{9D8B030D-6E8A-4147-A177-3AD203B41FA5}">
                      <a16:colId xmlns:a16="http://schemas.microsoft.com/office/drawing/2014/main" val="20001"/>
                    </a:ext>
                  </a:extLst>
                </a:gridCol>
              </a:tblGrid>
              <a:tr h="3420779">
                <a:tc>
                  <a:txBody>
                    <a:bodyPr/>
                    <a:lstStyle/>
                    <a:p>
                      <a:pPr marL="0" marR="0">
                        <a:lnSpc>
                          <a:spcPct val="150000"/>
                        </a:lnSpc>
                        <a:spcBef>
                          <a:spcPts val="0"/>
                        </a:spcBef>
                        <a:spcAft>
                          <a:spcPts val="0"/>
                        </a:spcAft>
                      </a:pPr>
                      <a:r>
                        <a:rPr lang="en-US" sz="2600" dirty="0">
                          <a:effectLst/>
                          <a:latin typeface="+mj-lt"/>
                          <a:ea typeface="Calibri" panose="020F0502020204030204" pitchFamily="34" charset="0"/>
                        </a:rPr>
                        <a:t>11:00-11:05</a:t>
                      </a:r>
                    </a:p>
                    <a:p>
                      <a:pPr marL="0" marR="0">
                        <a:lnSpc>
                          <a:spcPct val="150000"/>
                        </a:lnSpc>
                        <a:spcBef>
                          <a:spcPts val="0"/>
                        </a:spcBef>
                        <a:spcAft>
                          <a:spcPts val="0"/>
                        </a:spcAft>
                      </a:pPr>
                      <a:r>
                        <a:rPr lang="en-US" sz="2600" dirty="0">
                          <a:effectLst/>
                          <a:latin typeface="+mj-lt"/>
                          <a:ea typeface="Calibri" panose="020F0502020204030204" pitchFamily="34" charset="0"/>
                        </a:rPr>
                        <a:t>11:05-11:20</a:t>
                      </a:r>
                    </a:p>
                    <a:p>
                      <a:pPr marL="0" marR="0">
                        <a:lnSpc>
                          <a:spcPct val="150000"/>
                        </a:lnSpc>
                        <a:spcBef>
                          <a:spcPts val="0"/>
                        </a:spcBef>
                        <a:spcAft>
                          <a:spcPts val="0"/>
                        </a:spcAft>
                      </a:pPr>
                      <a:endParaRPr lang="en-US" sz="2600" dirty="0">
                        <a:effectLst/>
                        <a:latin typeface="+mj-lt"/>
                        <a:ea typeface="Calibri" panose="020F0502020204030204" pitchFamily="34" charset="0"/>
                      </a:endParaRPr>
                    </a:p>
                    <a:p>
                      <a:pPr marL="0" marR="0">
                        <a:lnSpc>
                          <a:spcPct val="150000"/>
                        </a:lnSpc>
                        <a:spcBef>
                          <a:spcPts val="0"/>
                        </a:spcBef>
                        <a:spcAft>
                          <a:spcPts val="0"/>
                        </a:spcAft>
                      </a:pPr>
                      <a:r>
                        <a:rPr lang="en-US" sz="2600" dirty="0">
                          <a:effectLst/>
                          <a:latin typeface="+mj-lt"/>
                          <a:ea typeface="Calibri" panose="020F0502020204030204" pitchFamily="34" charset="0"/>
                        </a:rPr>
                        <a:t>11:20-11:30</a:t>
                      </a:r>
                    </a:p>
                    <a:p>
                      <a:pPr marL="0" marR="0">
                        <a:lnSpc>
                          <a:spcPct val="150000"/>
                        </a:lnSpc>
                        <a:spcBef>
                          <a:spcPts val="0"/>
                        </a:spcBef>
                        <a:spcAft>
                          <a:spcPts val="0"/>
                        </a:spcAft>
                      </a:pPr>
                      <a:r>
                        <a:rPr lang="en-US" sz="2600" dirty="0">
                          <a:effectLst/>
                          <a:latin typeface="+mj-lt"/>
                          <a:ea typeface="Calibri" panose="020F0502020204030204" pitchFamily="34" charset="0"/>
                        </a:rPr>
                        <a:t>11:30-11:50</a:t>
                      </a:r>
                    </a:p>
                    <a:p>
                      <a:pPr marL="0" marR="0">
                        <a:lnSpc>
                          <a:spcPct val="150000"/>
                        </a:lnSpc>
                        <a:spcBef>
                          <a:spcPts val="0"/>
                        </a:spcBef>
                        <a:spcAft>
                          <a:spcPts val="0"/>
                        </a:spcAft>
                      </a:pPr>
                      <a:r>
                        <a:rPr lang="en-US" sz="2600" dirty="0">
                          <a:effectLst/>
                          <a:latin typeface="+mj-lt"/>
                          <a:ea typeface="Calibri" panose="020F0502020204030204" pitchFamily="34" charset="0"/>
                        </a:rPr>
                        <a:t>11:50-12:10</a:t>
                      </a:r>
                    </a:p>
                    <a:p>
                      <a:pPr marL="0" marR="0">
                        <a:lnSpc>
                          <a:spcPct val="150000"/>
                        </a:lnSpc>
                        <a:spcBef>
                          <a:spcPts val="0"/>
                        </a:spcBef>
                        <a:spcAft>
                          <a:spcPts val="0"/>
                        </a:spcAft>
                      </a:pPr>
                      <a:r>
                        <a:rPr lang="en-US" sz="2600" dirty="0">
                          <a:effectLst/>
                          <a:latin typeface="+mj-lt"/>
                          <a:ea typeface="Calibri" panose="020F0502020204030204" pitchFamily="34" charset="0"/>
                        </a:rPr>
                        <a:t>12:10-12:25</a:t>
                      </a:r>
                    </a:p>
                    <a:p>
                      <a:pPr marL="0" marR="0">
                        <a:lnSpc>
                          <a:spcPct val="150000"/>
                        </a:lnSpc>
                        <a:spcBef>
                          <a:spcPts val="0"/>
                        </a:spcBef>
                        <a:spcAft>
                          <a:spcPts val="0"/>
                        </a:spcAft>
                      </a:pPr>
                      <a:r>
                        <a:rPr lang="en-US" sz="2600" dirty="0">
                          <a:effectLst/>
                          <a:latin typeface="+mj-lt"/>
                          <a:ea typeface="Calibri" panose="020F0502020204030204" pitchFamily="34" charset="0"/>
                        </a:rPr>
                        <a:t>12:25-12:30</a:t>
                      </a:r>
                    </a:p>
                  </a:txBody>
                  <a:tcPr/>
                </a:tc>
                <a:tc>
                  <a:txBody>
                    <a:bodyPr/>
                    <a:lstStyle/>
                    <a:p>
                      <a:pPr marL="0" marR="0">
                        <a:lnSpc>
                          <a:spcPct val="150000"/>
                        </a:lnSpc>
                        <a:spcBef>
                          <a:spcPts val="0"/>
                        </a:spcBef>
                        <a:spcAft>
                          <a:spcPts val="0"/>
                        </a:spcAft>
                      </a:pPr>
                      <a:r>
                        <a:rPr lang="en-US" sz="2600" dirty="0">
                          <a:effectLst/>
                          <a:latin typeface="+mj-lt"/>
                          <a:ea typeface="Calibri" panose="020F0502020204030204" pitchFamily="34" charset="0"/>
                        </a:rPr>
                        <a:t>Welcome and Introductions</a:t>
                      </a:r>
                    </a:p>
                    <a:p>
                      <a:pPr marL="0" marR="0">
                        <a:lnSpc>
                          <a:spcPct val="150000"/>
                        </a:lnSpc>
                        <a:spcBef>
                          <a:spcPts val="0"/>
                        </a:spcBef>
                        <a:spcAft>
                          <a:spcPts val="0"/>
                        </a:spcAft>
                      </a:pPr>
                      <a:r>
                        <a:rPr lang="en-US" sz="2600" dirty="0">
                          <a:effectLst/>
                          <a:latin typeface="+mj-lt"/>
                          <a:ea typeface="Calibri" panose="020F0502020204030204" pitchFamily="34" charset="0"/>
                        </a:rPr>
                        <a:t>Outreach and Knowledge Transfer, Resources Recap, CAT Coalition </a:t>
                      </a:r>
                      <a:r>
                        <a:rPr lang="en-US" sz="2600" kern="1200" dirty="0">
                          <a:solidFill>
                            <a:schemeClr val="tx1"/>
                          </a:solidFill>
                          <a:effectLst/>
                          <a:latin typeface="+mn-lt"/>
                          <a:ea typeface="Calibri" panose="020F0502020204030204" pitchFamily="34" charset="0"/>
                          <a:cs typeface="+mn-cs"/>
                        </a:rPr>
                        <a:t>Updates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600" kern="1200" dirty="0">
                          <a:solidFill>
                            <a:schemeClr val="tx1"/>
                          </a:solidFill>
                          <a:effectLst/>
                          <a:latin typeface="+mn-lt"/>
                          <a:ea typeface="Calibri" panose="020F0502020204030204" pitchFamily="34" charset="0"/>
                          <a:cs typeface="+mn-cs"/>
                        </a:rPr>
                        <a:t>Partner Reports from USDOT, ITSA, ITE</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600" kern="1200" dirty="0">
                          <a:solidFill>
                            <a:schemeClr val="tx1"/>
                          </a:solidFill>
                          <a:effectLst/>
                          <a:latin typeface="+mn-lt"/>
                          <a:ea typeface="Calibri" panose="020F0502020204030204" pitchFamily="34" charset="0"/>
                          <a:cs typeface="+mn-cs"/>
                        </a:rPr>
                        <a:t>CV Deployment Environment</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600" kern="1200" dirty="0">
                          <a:solidFill>
                            <a:schemeClr val="tx1"/>
                          </a:solidFill>
                          <a:effectLst/>
                          <a:latin typeface="+mn-lt"/>
                          <a:ea typeface="Calibri" panose="020F0502020204030204" pitchFamily="34" charset="0"/>
                          <a:cs typeface="+mn-cs"/>
                        </a:rPr>
                        <a:t>Communications 101 Resource</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600" dirty="0">
                          <a:effectLst/>
                          <a:latin typeface="+mj-lt"/>
                          <a:ea typeface="Calibri" panose="020F0502020204030204" pitchFamily="34" charset="0"/>
                        </a:rPr>
                        <a:t>CV Procurement State of the Practice</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600" dirty="0">
                          <a:effectLst/>
                          <a:latin typeface="+mj-lt"/>
                          <a:ea typeface="Calibri" panose="020F0502020204030204" pitchFamily="34" charset="0"/>
                        </a:rPr>
                        <a:t>Next Webinar, Member Updates, Closing</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6060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4" y="2887360"/>
            <a:ext cx="7820672" cy="1362075"/>
          </a:xfrm>
        </p:spPr>
        <p:txBody>
          <a:bodyPr/>
          <a:lstStyle/>
          <a:p>
            <a:pPr lvl="0"/>
            <a:r>
              <a:rPr lang="en-US" dirty="0"/>
              <a:t>Communications 101 Resource Content and Discussion</a:t>
            </a:r>
          </a:p>
        </p:txBody>
      </p:sp>
      <p:sp>
        <p:nvSpPr>
          <p:cNvPr id="3" name="Text Placeholder 2"/>
          <p:cNvSpPr>
            <a:spLocks noGrp="1"/>
          </p:cNvSpPr>
          <p:nvPr>
            <p:ph type="body" idx="1"/>
          </p:nvPr>
        </p:nvSpPr>
        <p:spPr/>
        <p:txBody>
          <a:bodyPr/>
          <a:lstStyle/>
          <a:p>
            <a:r>
              <a:rPr lang="en-US" dirty="0"/>
              <a:t>Tracy Larkin-Thomason, Nevada DOT</a:t>
            </a:r>
          </a:p>
          <a:p>
            <a:r>
              <a:rPr lang="en-US" dirty="0"/>
              <a:t>Jeremy Schroeder, </a:t>
            </a:r>
            <a:r>
              <a:rPr lang="en-US" dirty="0" err="1"/>
              <a:t>Athey</a:t>
            </a:r>
            <a:r>
              <a:rPr lang="en-US" dirty="0"/>
              <a:t> Creek</a:t>
            </a:r>
          </a:p>
        </p:txBody>
      </p:sp>
    </p:spTree>
    <p:extLst>
      <p:ext uri="{BB962C8B-B14F-4D97-AF65-F5344CB8AC3E}">
        <p14:creationId xmlns:p14="http://schemas.microsoft.com/office/powerpoint/2010/main" val="29068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A419-EBEA-4392-B3CD-B233F49A0F0E}"/>
              </a:ext>
            </a:extLst>
          </p:cNvPr>
          <p:cNvSpPr>
            <a:spLocks noGrp="1"/>
          </p:cNvSpPr>
          <p:nvPr>
            <p:ph type="title"/>
          </p:nvPr>
        </p:nvSpPr>
        <p:spPr>
          <a:xfrm>
            <a:off x="0" y="274638"/>
            <a:ext cx="9144000" cy="1143000"/>
          </a:xfrm>
        </p:spPr>
        <p:txBody>
          <a:bodyPr/>
          <a:lstStyle/>
          <a:p>
            <a:r>
              <a:rPr lang="en-US" dirty="0"/>
              <a:t>Communications 101 Overview</a:t>
            </a:r>
          </a:p>
        </p:txBody>
      </p:sp>
      <p:sp>
        <p:nvSpPr>
          <p:cNvPr id="3" name="Content Placeholder 2">
            <a:extLst>
              <a:ext uri="{FF2B5EF4-FFF2-40B4-BE49-F238E27FC236}">
                <a16:creationId xmlns:a16="http://schemas.microsoft.com/office/drawing/2014/main" id="{01A197BC-3504-448F-87D1-75F8BD47BEB0}"/>
              </a:ext>
            </a:extLst>
          </p:cNvPr>
          <p:cNvSpPr>
            <a:spLocks noGrp="1"/>
          </p:cNvSpPr>
          <p:nvPr>
            <p:ph idx="1"/>
          </p:nvPr>
        </p:nvSpPr>
        <p:spPr>
          <a:xfrm>
            <a:off x="457199" y="1210235"/>
            <a:ext cx="8686801" cy="4352365"/>
          </a:xfrm>
        </p:spPr>
        <p:txBody>
          <a:bodyPr/>
          <a:lstStyle/>
          <a:p>
            <a:r>
              <a:rPr lang="en-US" sz="2500" b="1" dirty="0"/>
              <a:t>Objective and Audience</a:t>
            </a:r>
            <a:r>
              <a:rPr lang="en-US" sz="2500" dirty="0"/>
              <a:t>: </a:t>
            </a:r>
          </a:p>
          <a:p>
            <a:pPr lvl="1"/>
            <a:r>
              <a:rPr lang="en-US" sz="2100" dirty="0"/>
              <a:t>Provide IOO executives and decision makers a common understanding about the communications needs, technology options, and terminology for CAT/CAV</a:t>
            </a:r>
          </a:p>
          <a:p>
            <a:endParaRPr lang="en-US" sz="1400" dirty="0"/>
          </a:p>
          <a:p>
            <a:r>
              <a:rPr lang="en-US" sz="2400" dirty="0"/>
              <a:t>Feedback from WG members is requested regarding:</a:t>
            </a:r>
          </a:p>
          <a:p>
            <a:pPr lvl="1"/>
            <a:r>
              <a:rPr lang="en-US" sz="2000" dirty="0"/>
              <a:t>Proposed resources and approach</a:t>
            </a:r>
          </a:p>
          <a:p>
            <a:pPr lvl="1"/>
            <a:r>
              <a:rPr lang="en-US" sz="2000" dirty="0"/>
              <a:t>Organization</a:t>
            </a:r>
          </a:p>
          <a:p>
            <a:pPr lvl="1"/>
            <a:r>
              <a:rPr lang="en-US" sz="2000" dirty="0"/>
              <a:t>Recommendations for additional content, terms, or context</a:t>
            </a:r>
          </a:p>
          <a:p>
            <a:pPr lvl="1"/>
            <a:r>
              <a:rPr lang="en-US" sz="2000" dirty="0"/>
              <a:t>Balanced presentation of technologies </a:t>
            </a:r>
          </a:p>
          <a:p>
            <a:pPr marL="0" indent="0">
              <a:buNone/>
            </a:pPr>
            <a:r>
              <a:rPr lang="en-US" sz="2200" i="1" dirty="0"/>
              <a:t>The following slides intended for collaboration, not to be prescriptive.</a:t>
            </a:r>
          </a:p>
          <a:p>
            <a:pPr lvl="1"/>
            <a:endParaRPr lang="en-US" sz="2000" dirty="0"/>
          </a:p>
          <a:p>
            <a:pPr marL="0" indent="0">
              <a:buNone/>
            </a:pPr>
            <a:endParaRPr lang="en-US" sz="2500" dirty="0"/>
          </a:p>
        </p:txBody>
      </p:sp>
    </p:spTree>
    <p:extLst>
      <p:ext uri="{BB962C8B-B14F-4D97-AF65-F5344CB8AC3E}">
        <p14:creationId xmlns:p14="http://schemas.microsoft.com/office/powerpoint/2010/main" val="386076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A419-EBEA-4392-B3CD-B233F49A0F0E}"/>
              </a:ext>
            </a:extLst>
          </p:cNvPr>
          <p:cNvSpPr>
            <a:spLocks noGrp="1"/>
          </p:cNvSpPr>
          <p:nvPr>
            <p:ph type="title"/>
          </p:nvPr>
        </p:nvSpPr>
        <p:spPr>
          <a:xfrm>
            <a:off x="0" y="274638"/>
            <a:ext cx="9144000" cy="1143000"/>
          </a:xfrm>
        </p:spPr>
        <p:txBody>
          <a:bodyPr/>
          <a:lstStyle/>
          <a:p>
            <a:r>
              <a:rPr lang="en-US" dirty="0"/>
              <a:t>Communications 101 Overview</a:t>
            </a:r>
          </a:p>
        </p:txBody>
      </p:sp>
      <p:sp>
        <p:nvSpPr>
          <p:cNvPr id="3" name="Content Placeholder 2">
            <a:extLst>
              <a:ext uri="{FF2B5EF4-FFF2-40B4-BE49-F238E27FC236}">
                <a16:creationId xmlns:a16="http://schemas.microsoft.com/office/drawing/2014/main" id="{01A197BC-3504-448F-87D1-75F8BD47BEB0}"/>
              </a:ext>
            </a:extLst>
          </p:cNvPr>
          <p:cNvSpPr>
            <a:spLocks noGrp="1"/>
          </p:cNvSpPr>
          <p:nvPr>
            <p:ph idx="1"/>
          </p:nvPr>
        </p:nvSpPr>
        <p:spPr>
          <a:xfrm>
            <a:off x="457199" y="1210235"/>
            <a:ext cx="8686801" cy="4352365"/>
          </a:xfrm>
        </p:spPr>
        <p:txBody>
          <a:bodyPr/>
          <a:lstStyle/>
          <a:p>
            <a:r>
              <a:rPr lang="en-US" sz="2500" b="1" dirty="0"/>
              <a:t>Proposed Approach</a:t>
            </a:r>
            <a:r>
              <a:rPr lang="en-US" sz="2500" dirty="0"/>
              <a:t>: </a:t>
            </a:r>
          </a:p>
          <a:p>
            <a:pPr lvl="1"/>
            <a:r>
              <a:rPr lang="en-US" sz="2100" dirty="0"/>
              <a:t>Provide resources with small consumable pieces of content on the specific subject that can evolve with the industry as new ideas, technologies, or terminologies emerge, and </a:t>
            </a:r>
          </a:p>
          <a:p>
            <a:pPr lvl="1"/>
            <a:r>
              <a:rPr lang="en-US" sz="2100" dirty="0"/>
              <a:t>Host these resources on a website as:</a:t>
            </a:r>
          </a:p>
          <a:p>
            <a:pPr lvl="2"/>
            <a:r>
              <a:rPr lang="en-US" sz="1900" dirty="0"/>
              <a:t>One or more videos that can be viewed at an executive’s own pace </a:t>
            </a:r>
          </a:p>
          <a:p>
            <a:pPr lvl="2"/>
            <a:r>
              <a:rPr lang="en-US" sz="1900" dirty="0"/>
              <a:t>Presentations that can be used for easily sharing this content in a consistent manner for an in-person meeting format. </a:t>
            </a:r>
          </a:p>
        </p:txBody>
      </p:sp>
    </p:spTree>
    <p:extLst>
      <p:ext uri="{BB962C8B-B14F-4D97-AF65-F5344CB8AC3E}">
        <p14:creationId xmlns:p14="http://schemas.microsoft.com/office/powerpoint/2010/main" val="763614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A419-EBEA-4392-B3CD-B233F49A0F0E}"/>
              </a:ext>
            </a:extLst>
          </p:cNvPr>
          <p:cNvSpPr>
            <a:spLocks noGrp="1"/>
          </p:cNvSpPr>
          <p:nvPr>
            <p:ph type="title"/>
          </p:nvPr>
        </p:nvSpPr>
        <p:spPr>
          <a:xfrm>
            <a:off x="0" y="274638"/>
            <a:ext cx="9144000" cy="1143000"/>
          </a:xfrm>
        </p:spPr>
        <p:txBody>
          <a:bodyPr/>
          <a:lstStyle/>
          <a:p>
            <a:r>
              <a:rPr lang="en-US" dirty="0"/>
              <a:t>Communications 101 Overview</a:t>
            </a:r>
          </a:p>
        </p:txBody>
      </p:sp>
      <p:sp>
        <p:nvSpPr>
          <p:cNvPr id="3" name="Content Placeholder 2">
            <a:extLst>
              <a:ext uri="{FF2B5EF4-FFF2-40B4-BE49-F238E27FC236}">
                <a16:creationId xmlns:a16="http://schemas.microsoft.com/office/drawing/2014/main" id="{01A197BC-3504-448F-87D1-75F8BD47BEB0}"/>
              </a:ext>
            </a:extLst>
          </p:cNvPr>
          <p:cNvSpPr>
            <a:spLocks noGrp="1"/>
          </p:cNvSpPr>
          <p:nvPr>
            <p:ph idx="1"/>
          </p:nvPr>
        </p:nvSpPr>
        <p:spPr>
          <a:xfrm>
            <a:off x="457199" y="1210235"/>
            <a:ext cx="8686801" cy="4352365"/>
          </a:xfrm>
        </p:spPr>
        <p:txBody>
          <a:bodyPr/>
          <a:lstStyle/>
          <a:p>
            <a:r>
              <a:rPr lang="en-US" sz="2500" b="1" dirty="0"/>
              <a:t>Resources</a:t>
            </a:r>
            <a:r>
              <a:rPr lang="en-US" sz="2500" dirty="0"/>
              <a:t>:</a:t>
            </a:r>
            <a:r>
              <a:rPr lang="en-US" sz="2100" dirty="0"/>
              <a:t> </a:t>
            </a:r>
          </a:p>
          <a:p>
            <a:pPr lvl="1"/>
            <a:r>
              <a:rPr lang="en-US" sz="2100" dirty="0"/>
              <a:t>PowerPoint presentation of slides that includes graphics and notes with a possible script for use at in-person meetings.</a:t>
            </a:r>
          </a:p>
          <a:p>
            <a:pPr lvl="1"/>
            <a:r>
              <a:rPr lang="en-US" sz="2100" dirty="0"/>
              <a:t>Recorded 3-5 minute webinar that includes a presentation of developed slides </a:t>
            </a:r>
            <a:r>
              <a:rPr lang="en-US" sz="2100" u="sng" dirty="0"/>
              <a:t>and/or</a:t>
            </a:r>
            <a:r>
              <a:rPr lang="en-US" sz="2100" dirty="0"/>
              <a:t> animated video while speakers read the developed script. </a:t>
            </a:r>
          </a:p>
          <a:p>
            <a:endParaRPr lang="en-US" sz="2500" b="1" dirty="0"/>
          </a:p>
          <a:p>
            <a:r>
              <a:rPr lang="en-US" sz="2500" b="1" dirty="0"/>
              <a:t>Schedule</a:t>
            </a:r>
            <a:r>
              <a:rPr lang="en-US" sz="2500" dirty="0"/>
              <a:t>: </a:t>
            </a:r>
          </a:p>
          <a:p>
            <a:pPr lvl="1"/>
            <a:r>
              <a:rPr lang="en-US" sz="2100" dirty="0"/>
              <a:t>Complete draft content for entire resource: 12/2019</a:t>
            </a:r>
          </a:p>
          <a:p>
            <a:pPr lvl="1"/>
            <a:r>
              <a:rPr lang="en-US" sz="2100" dirty="0"/>
              <a:t>Finalize content: 2/2020</a:t>
            </a:r>
          </a:p>
          <a:p>
            <a:pPr lvl="1"/>
            <a:r>
              <a:rPr lang="en-US" sz="2100" dirty="0"/>
              <a:t>Record webinar and post to website: 3/2020</a:t>
            </a:r>
          </a:p>
          <a:p>
            <a:endParaRPr lang="en-US" sz="2500" dirty="0"/>
          </a:p>
          <a:p>
            <a:pPr marL="0" indent="0">
              <a:buNone/>
            </a:pPr>
            <a:endParaRPr lang="en-US" sz="2500" dirty="0"/>
          </a:p>
        </p:txBody>
      </p:sp>
    </p:spTree>
    <p:extLst>
      <p:ext uri="{BB962C8B-B14F-4D97-AF65-F5344CB8AC3E}">
        <p14:creationId xmlns:p14="http://schemas.microsoft.com/office/powerpoint/2010/main" val="754267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A419-EBEA-4392-B3CD-B233F49A0F0E}"/>
              </a:ext>
            </a:extLst>
          </p:cNvPr>
          <p:cNvSpPr>
            <a:spLocks noGrp="1"/>
          </p:cNvSpPr>
          <p:nvPr>
            <p:ph type="title"/>
          </p:nvPr>
        </p:nvSpPr>
        <p:spPr>
          <a:xfrm>
            <a:off x="0" y="274638"/>
            <a:ext cx="9144000" cy="1143000"/>
          </a:xfrm>
        </p:spPr>
        <p:txBody>
          <a:bodyPr/>
          <a:lstStyle/>
          <a:p>
            <a:r>
              <a:rPr lang="en-US" dirty="0"/>
              <a:t>Communications 101 Content</a:t>
            </a:r>
          </a:p>
        </p:txBody>
      </p:sp>
      <p:sp>
        <p:nvSpPr>
          <p:cNvPr id="3" name="Content Placeholder 2">
            <a:extLst>
              <a:ext uri="{FF2B5EF4-FFF2-40B4-BE49-F238E27FC236}">
                <a16:creationId xmlns:a16="http://schemas.microsoft.com/office/drawing/2014/main" id="{01A197BC-3504-448F-87D1-75F8BD47BEB0}"/>
              </a:ext>
            </a:extLst>
          </p:cNvPr>
          <p:cNvSpPr>
            <a:spLocks noGrp="1"/>
          </p:cNvSpPr>
          <p:nvPr>
            <p:ph idx="1"/>
          </p:nvPr>
        </p:nvSpPr>
        <p:spPr>
          <a:xfrm>
            <a:off x="457199" y="1210235"/>
            <a:ext cx="8686801" cy="4352365"/>
          </a:xfrm>
        </p:spPr>
        <p:txBody>
          <a:bodyPr/>
          <a:lstStyle/>
          <a:p>
            <a:r>
              <a:rPr lang="en-US" sz="2500" dirty="0"/>
              <a:t>Content intends to answer the following questions:</a:t>
            </a:r>
          </a:p>
          <a:p>
            <a:pPr lvl="1"/>
            <a:r>
              <a:rPr lang="en-US" sz="2100" dirty="0"/>
              <a:t>What are the telecommunications methods?</a:t>
            </a:r>
          </a:p>
          <a:p>
            <a:pPr lvl="1"/>
            <a:r>
              <a:rPr lang="en-US" sz="2100" dirty="0"/>
              <a:t>What do the terms mean?</a:t>
            </a:r>
          </a:p>
          <a:p>
            <a:pPr lvl="1"/>
            <a:r>
              <a:rPr lang="en-US" sz="2100" dirty="0"/>
              <a:t>How does DSRC work?</a:t>
            </a:r>
          </a:p>
          <a:p>
            <a:pPr lvl="1"/>
            <a:r>
              <a:rPr lang="en-US" sz="2100" dirty="0"/>
              <a:t>What is the 5.9 GHz spectrum?</a:t>
            </a:r>
          </a:p>
          <a:p>
            <a:pPr lvl="1"/>
            <a:r>
              <a:rPr lang="en-US" sz="2100" dirty="0"/>
              <a:t>What are the V2X benefits of the 5.9 GHz spectrum? </a:t>
            </a:r>
          </a:p>
          <a:p>
            <a:pPr lvl="1"/>
            <a:r>
              <a:rPr lang="en-US" sz="2100" dirty="0"/>
              <a:t>May discuss how OEMs communicate now, e.g. cellular systems like Sirius XM and OnStar</a:t>
            </a:r>
          </a:p>
          <a:p>
            <a:endParaRPr lang="en-US" sz="2500" dirty="0"/>
          </a:p>
          <a:p>
            <a:pPr marL="0" indent="0">
              <a:buNone/>
            </a:pPr>
            <a:r>
              <a:rPr lang="en-US" sz="2500" b="1" i="1" dirty="0"/>
              <a:t>Any other questions that should be answered?</a:t>
            </a:r>
          </a:p>
        </p:txBody>
      </p:sp>
    </p:spTree>
    <p:extLst>
      <p:ext uri="{BB962C8B-B14F-4D97-AF65-F5344CB8AC3E}">
        <p14:creationId xmlns:p14="http://schemas.microsoft.com/office/powerpoint/2010/main" val="2133485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A419-EBEA-4392-B3CD-B233F49A0F0E}"/>
              </a:ext>
            </a:extLst>
          </p:cNvPr>
          <p:cNvSpPr>
            <a:spLocks noGrp="1"/>
          </p:cNvSpPr>
          <p:nvPr>
            <p:ph type="title"/>
          </p:nvPr>
        </p:nvSpPr>
        <p:spPr>
          <a:xfrm>
            <a:off x="0" y="0"/>
            <a:ext cx="9144000" cy="1417638"/>
          </a:xfrm>
        </p:spPr>
        <p:txBody>
          <a:bodyPr/>
          <a:lstStyle/>
          <a:p>
            <a:r>
              <a:rPr lang="en-US" dirty="0"/>
              <a:t>Communications 101 </a:t>
            </a:r>
            <a:br>
              <a:rPr lang="en-US" dirty="0"/>
            </a:br>
            <a:r>
              <a:rPr lang="en-US" dirty="0"/>
              <a:t>Content Outline</a:t>
            </a:r>
          </a:p>
        </p:txBody>
      </p:sp>
      <p:sp>
        <p:nvSpPr>
          <p:cNvPr id="3" name="Content Placeholder 2">
            <a:extLst>
              <a:ext uri="{FF2B5EF4-FFF2-40B4-BE49-F238E27FC236}">
                <a16:creationId xmlns:a16="http://schemas.microsoft.com/office/drawing/2014/main" id="{01A197BC-3504-448F-87D1-75F8BD47BEB0}"/>
              </a:ext>
            </a:extLst>
          </p:cNvPr>
          <p:cNvSpPr>
            <a:spLocks noGrp="1"/>
          </p:cNvSpPr>
          <p:nvPr>
            <p:ph idx="1"/>
          </p:nvPr>
        </p:nvSpPr>
        <p:spPr>
          <a:xfrm>
            <a:off x="457199" y="1338606"/>
            <a:ext cx="8686801" cy="4223994"/>
          </a:xfrm>
        </p:spPr>
        <p:txBody>
          <a:bodyPr/>
          <a:lstStyle/>
          <a:p>
            <a:r>
              <a:rPr lang="en-US" sz="2500" dirty="0"/>
              <a:t>Telecommunications methods</a:t>
            </a:r>
          </a:p>
          <a:p>
            <a:r>
              <a:rPr lang="en-US" sz="2500" dirty="0"/>
              <a:t>On-Board Units</a:t>
            </a:r>
          </a:p>
          <a:p>
            <a:r>
              <a:rPr lang="en-US" sz="2500" dirty="0"/>
              <a:t>Network v. Point-to-Point Communications</a:t>
            </a:r>
          </a:p>
          <a:p>
            <a:r>
              <a:rPr lang="en-US" sz="2500" dirty="0"/>
              <a:t>Roadside Units</a:t>
            </a:r>
          </a:p>
          <a:p>
            <a:r>
              <a:rPr lang="en-US" sz="2500" dirty="0"/>
              <a:t>Types of Point-to-Point Communications</a:t>
            </a:r>
          </a:p>
          <a:p>
            <a:pPr lvl="1"/>
            <a:r>
              <a:rPr lang="en-US" sz="2100" dirty="0"/>
              <a:t>V2I, V2V, V2X</a:t>
            </a:r>
          </a:p>
          <a:p>
            <a:r>
              <a:rPr lang="en-US" sz="2500" dirty="0"/>
              <a:t>Cellular and DSRC Communications</a:t>
            </a:r>
          </a:p>
          <a:p>
            <a:r>
              <a:rPr lang="en-US" sz="2500" dirty="0"/>
              <a:t>5.9 GHz Spectrum</a:t>
            </a:r>
          </a:p>
          <a:p>
            <a:pPr lvl="1"/>
            <a:r>
              <a:rPr lang="en-US" sz="2100" dirty="0"/>
              <a:t>History with FCC, current licensing requirements, security protocols</a:t>
            </a:r>
          </a:p>
          <a:p>
            <a:r>
              <a:rPr lang="en-US" sz="2500" dirty="0"/>
              <a:t>Benefits</a:t>
            </a:r>
          </a:p>
          <a:p>
            <a:endParaRPr lang="en-US" sz="2100" dirty="0"/>
          </a:p>
          <a:p>
            <a:endParaRPr lang="en-US" sz="2500" dirty="0"/>
          </a:p>
          <a:p>
            <a:pPr marL="0" indent="0">
              <a:buNone/>
            </a:pPr>
            <a:endParaRPr lang="en-US" sz="2500" dirty="0"/>
          </a:p>
        </p:txBody>
      </p:sp>
      <p:sp>
        <p:nvSpPr>
          <p:cNvPr id="4" name="TextBox 3">
            <a:extLst>
              <a:ext uri="{FF2B5EF4-FFF2-40B4-BE49-F238E27FC236}">
                <a16:creationId xmlns:a16="http://schemas.microsoft.com/office/drawing/2014/main" id="{B3B99FD0-BC88-4936-ABC2-96AF88F319E6}"/>
              </a:ext>
            </a:extLst>
          </p:cNvPr>
          <p:cNvSpPr txBox="1"/>
          <p:nvPr/>
        </p:nvSpPr>
        <p:spPr>
          <a:xfrm>
            <a:off x="7207169" y="1662896"/>
            <a:ext cx="1790218" cy="1938992"/>
          </a:xfrm>
          <a:prstGeom prst="rect">
            <a:avLst/>
          </a:prstGeom>
          <a:solidFill>
            <a:srgbClr val="FFC000"/>
          </a:solidFill>
        </p:spPr>
        <p:txBody>
          <a:bodyPr wrap="square" rtlCol="0">
            <a:spAutoFit/>
          </a:bodyPr>
          <a:lstStyle/>
          <a:p>
            <a:pPr algn="ctr"/>
            <a:r>
              <a:rPr lang="en-US" sz="2000" b="1" dirty="0"/>
              <a:t>What other terms or topics should be defined or discussed?</a:t>
            </a:r>
          </a:p>
        </p:txBody>
      </p:sp>
    </p:spTree>
    <p:extLst>
      <p:ext uri="{BB962C8B-B14F-4D97-AF65-F5344CB8AC3E}">
        <p14:creationId xmlns:p14="http://schemas.microsoft.com/office/powerpoint/2010/main" val="2867304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A419-EBEA-4392-B3CD-B233F49A0F0E}"/>
              </a:ext>
            </a:extLst>
          </p:cNvPr>
          <p:cNvSpPr>
            <a:spLocks noGrp="1"/>
          </p:cNvSpPr>
          <p:nvPr>
            <p:ph type="title"/>
          </p:nvPr>
        </p:nvSpPr>
        <p:spPr>
          <a:xfrm>
            <a:off x="0" y="274638"/>
            <a:ext cx="9144000" cy="1143000"/>
          </a:xfrm>
        </p:spPr>
        <p:txBody>
          <a:bodyPr/>
          <a:lstStyle/>
          <a:p>
            <a:r>
              <a:rPr lang="en-US" dirty="0"/>
              <a:t>Communications 101 Next Steps</a:t>
            </a:r>
          </a:p>
        </p:txBody>
      </p:sp>
      <p:sp>
        <p:nvSpPr>
          <p:cNvPr id="3" name="Content Placeholder 2">
            <a:extLst>
              <a:ext uri="{FF2B5EF4-FFF2-40B4-BE49-F238E27FC236}">
                <a16:creationId xmlns:a16="http://schemas.microsoft.com/office/drawing/2014/main" id="{01A197BC-3504-448F-87D1-75F8BD47BEB0}"/>
              </a:ext>
            </a:extLst>
          </p:cNvPr>
          <p:cNvSpPr>
            <a:spLocks noGrp="1"/>
          </p:cNvSpPr>
          <p:nvPr>
            <p:ph idx="1"/>
          </p:nvPr>
        </p:nvSpPr>
        <p:spPr>
          <a:xfrm>
            <a:off x="457200" y="1210235"/>
            <a:ext cx="8394570" cy="4352365"/>
          </a:xfrm>
        </p:spPr>
        <p:txBody>
          <a:bodyPr/>
          <a:lstStyle/>
          <a:p>
            <a:r>
              <a:rPr lang="en-US" sz="2400" dirty="0"/>
              <a:t>Draft content developed to date is sourced from a variety of FCC and USDOT resources</a:t>
            </a:r>
          </a:p>
          <a:p>
            <a:pPr lvl="1"/>
            <a:r>
              <a:rPr lang="en-US" sz="2000" dirty="0"/>
              <a:t>Some content may need to be updated to reflect current circumstances and standards</a:t>
            </a:r>
          </a:p>
          <a:p>
            <a:endParaRPr lang="en-US" sz="2400" dirty="0"/>
          </a:p>
          <a:p>
            <a:r>
              <a:rPr lang="en-US" sz="2400" dirty="0"/>
              <a:t>Will revise draft content based on today’s feedback and then share with WG members with a request for additional comments on:</a:t>
            </a:r>
          </a:p>
          <a:p>
            <a:pPr lvl="1"/>
            <a:r>
              <a:rPr lang="en-US" sz="2000" dirty="0"/>
              <a:t>Organization</a:t>
            </a:r>
          </a:p>
          <a:p>
            <a:pPr lvl="1"/>
            <a:r>
              <a:rPr lang="en-US" sz="2000" dirty="0"/>
              <a:t>Recommendations for additional content, terms, or context</a:t>
            </a:r>
          </a:p>
          <a:p>
            <a:pPr lvl="1"/>
            <a:r>
              <a:rPr lang="en-US" sz="2000" dirty="0"/>
              <a:t>Balanced presentation of technologies </a:t>
            </a:r>
          </a:p>
          <a:p>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95509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fontAlgn="ctr"/>
            <a:r>
              <a:rPr lang="en-US" dirty="0"/>
              <a:t>Telecommunications Methods</a:t>
            </a:r>
          </a:p>
        </p:txBody>
      </p:sp>
      <p:sp>
        <p:nvSpPr>
          <p:cNvPr id="5" name="Content Placeholder 4">
            <a:extLst>
              <a:ext uri="{FF2B5EF4-FFF2-40B4-BE49-F238E27FC236}">
                <a16:creationId xmlns:a16="http://schemas.microsoft.com/office/drawing/2014/main" id="{134F88A9-26BF-4494-A3A6-3F13D9F3F513}"/>
              </a:ext>
            </a:extLst>
          </p:cNvPr>
          <p:cNvSpPr>
            <a:spLocks noGrp="1"/>
          </p:cNvSpPr>
          <p:nvPr>
            <p:ph idx="1"/>
          </p:nvPr>
        </p:nvSpPr>
        <p:spPr/>
        <p:txBody>
          <a:bodyPr/>
          <a:lstStyle/>
          <a:p>
            <a:pPr lvl="0" fontAlgn="ctr"/>
            <a:r>
              <a:rPr lang="en-US" sz="2800" dirty="0"/>
              <a:t>Common in vehicles: Bluetooth, Sirius XM, and cellular, which includes OnStar.</a:t>
            </a:r>
          </a:p>
          <a:p>
            <a:pPr lvl="0" fontAlgn="ctr"/>
            <a:r>
              <a:rPr lang="en-US" sz="2800" u="sng" dirty="0"/>
              <a:t>Vehicles</a:t>
            </a:r>
            <a:r>
              <a:rPr lang="en-US" sz="2800" dirty="0"/>
              <a:t> are beginning to be equipped with technologies and agencies are beginning to deploy </a:t>
            </a:r>
            <a:r>
              <a:rPr lang="en-US" sz="2800" u="sng" dirty="0"/>
              <a:t>infrastructure</a:t>
            </a:r>
            <a:r>
              <a:rPr lang="en-US" sz="2800" dirty="0"/>
              <a:t>, both of which leverage one or more available communications technologies to exchange data and information using secure, interoperable networked wireless communications. </a:t>
            </a:r>
          </a:p>
        </p:txBody>
      </p:sp>
    </p:spTree>
    <p:extLst>
      <p:ext uri="{BB962C8B-B14F-4D97-AF65-F5344CB8AC3E}">
        <p14:creationId xmlns:p14="http://schemas.microsoft.com/office/powerpoint/2010/main" val="3574086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fontAlgn="ctr"/>
            <a:r>
              <a:rPr lang="en-US" dirty="0"/>
              <a:t>On-Board Units</a:t>
            </a:r>
          </a:p>
        </p:txBody>
      </p:sp>
      <p:sp>
        <p:nvSpPr>
          <p:cNvPr id="5" name="Content Placeholder 4">
            <a:extLst>
              <a:ext uri="{FF2B5EF4-FFF2-40B4-BE49-F238E27FC236}">
                <a16:creationId xmlns:a16="http://schemas.microsoft.com/office/drawing/2014/main" id="{134F88A9-26BF-4494-A3A6-3F13D9F3F513}"/>
              </a:ext>
            </a:extLst>
          </p:cNvPr>
          <p:cNvSpPr>
            <a:spLocks noGrp="1"/>
          </p:cNvSpPr>
          <p:nvPr>
            <p:ph idx="1"/>
          </p:nvPr>
        </p:nvSpPr>
        <p:spPr/>
        <p:txBody>
          <a:bodyPr/>
          <a:lstStyle/>
          <a:p>
            <a:pPr lvl="0" fontAlgn="ctr"/>
            <a:r>
              <a:rPr lang="en-US" dirty="0"/>
              <a:t>An OBU is a transceiver that is normally mounted in or on a vehicle, or in some instances may be a portable unit.</a:t>
            </a:r>
          </a:p>
          <a:p>
            <a:pPr lvl="0" fontAlgn="ctr"/>
            <a:r>
              <a:rPr lang="en-US" dirty="0"/>
              <a:t>OBUs will communicate with the infrastructure through either network communications or point-to-point communications.</a:t>
            </a:r>
          </a:p>
          <a:p>
            <a:endParaRPr lang="en-US" dirty="0"/>
          </a:p>
        </p:txBody>
      </p:sp>
    </p:spTree>
    <p:extLst>
      <p:ext uri="{BB962C8B-B14F-4D97-AF65-F5344CB8AC3E}">
        <p14:creationId xmlns:p14="http://schemas.microsoft.com/office/powerpoint/2010/main" val="1444241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v. Point-to-Point Communications</a:t>
            </a:r>
          </a:p>
        </p:txBody>
      </p:sp>
      <p:sp>
        <p:nvSpPr>
          <p:cNvPr id="5" name="Content Placeholder 4">
            <a:extLst>
              <a:ext uri="{FF2B5EF4-FFF2-40B4-BE49-F238E27FC236}">
                <a16:creationId xmlns:a16="http://schemas.microsoft.com/office/drawing/2014/main" id="{134F88A9-26BF-4494-A3A6-3F13D9F3F513}"/>
              </a:ext>
            </a:extLst>
          </p:cNvPr>
          <p:cNvSpPr>
            <a:spLocks noGrp="1"/>
          </p:cNvSpPr>
          <p:nvPr>
            <p:ph idx="1"/>
          </p:nvPr>
        </p:nvSpPr>
        <p:spPr/>
        <p:txBody>
          <a:bodyPr/>
          <a:lstStyle/>
          <a:p>
            <a:pPr fontAlgn="ctr"/>
            <a:r>
              <a:rPr lang="en-US" dirty="0"/>
              <a:t>Network communications are wide area communications that may provide a connection via the cloud to devices and infrastructure systems. </a:t>
            </a:r>
          </a:p>
          <a:p>
            <a:pPr fontAlgn="ctr"/>
            <a:r>
              <a:rPr lang="en-US" dirty="0"/>
              <a:t>Point-to-point communications take place across short distances and directly between two OBUs, or between an OBU and roadside infrastructure called Roadside Units (RSUs).   </a:t>
            </a:r>
          </a:p>
          <a:p>
            <a:endParaRPr lang="en-US" dirty="0"/>
          </a:p>
        </p:txBody>
      </p:sp>
    </p:spTree>
    <p:extLst>
      <p:ext uri="{BB962C8B-B14F-4D97-AF65-F5344CB8AC3E}">
        <p14:creationId xmlns:p14="http://schemas.microsoft.com/office/powerpoint/2010/main" val="408352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4" y="2887360"/>
            <a:ext cx="7820672" cy="1362075"/>
          </a:xfrm>
        </p:spPr>
        <p:txBody>
          <a:bodyPr/>
          <a:lstStyle/>
          <a:p>
            <a:pPr eaLnBrk="1" fontAlgn="t" hangingPunct="1"/>
            <a:r>
              <a:rPr lang="en-US" dirty="0"/>
              <a:t>Outreach and Knowledge Transfer, Resources Recap, CAT Coalition Updates</a:t>
            </a:r>
          </a:p>
        </p:txBody>
      </p:sp>
      <p:sp>
        <p:nvSpPr>
          <p:cNvPr id="3" name="Text Placeholder 2"/>
          <p:cNvSpPr>
            <a:spLocks noGrp="1"/>
          </p:cNvSpPr>
          <p:nvPr>
            <p:ph type="body" idx="1"/>
          </p:nvPr>
        </p:nvSpPr>
        <p:spPr/>
        <p:txBody>
          <a:bodyPr/>
          <a:lstStyle/>
          <a:p>
            <a:r>
              <a:rPr lang="en-US" dirty="0"/>
              <a:t>Jeremy Schroeder and Navin Katta</a:t>
            </a:r>
          </a:p>
        </p:txBody>
      </p:sp>
    </p:spTree>
    <p:extLst>
      <p:ext uri="{BB962C8B-B14F-4D97-AF65-F5344CB8AC3E}">
        <p14:creationId xmlns:p14="http://schemas.microsoft.com/office/powerpoint/2010/main" val="229752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Roadside Units</a:t>
            </a:r>
          </a:p>
        </p:txBody>
      </p:sp>
      <p:sp>
        <p:nvSpPr>
          <p:cNvPr id="5" name="Content Placeholder 4">
            <a:extLst>
              <a:ext uri="{FF2B5EF4-FFF2-40B4-BE49-F238E27FC236}">
                <a16:creationId xmlns:a16="http://schemas.microsoft.com/office/drawing/2014/main" id="{134F88A9-26BF-4494-A3A6-3F13D9F3F513}"/>
              </a:ext>
            </a:extLst>
          </p:cNvPr>
          <p:cNvSpPr>
            <a:spLocks noGrp="1"/>
          </p:cNvSpPr>
          <p:nvPr>
            <p:ph idx="1"/>
          </p:nvPr>
        </p:nvSpPr>
        <p:spPr>
          <a:xfrm>
            <a:off x="457199" y="1604913"/>
            <a:ext cx="8686801" cy="3962400"/>
          </a:xfrm>
        </p:spPr>
        <p:txBody>
          <a:bodyPr/>
          <a:lstStyle/>
          <a:p>
            <a:pPr lvl="0" fontAlgn="ctr"/>
            <a:r>
              <a:rPr lang="en-US" dirty="0"/>
              <a:t>An RSU is a transceiver that is mounted along a road or pedestrian passageway.</a:t>
            </a:r>
            <a:r>
              <a:rPr lang="en-US" baseline="30000" dirty="0"/>
              <a:t> </a:t>
            </a:r>
            <a:r>
              <a:rPr lang="en-US" dirty="0"/>
              <a:t> </a:t>
            </a:r>
          </a:p>
          <a:p>
            <a:pPr lvl="0" fontAlgn="ctr"/>
            <a:r>
              <a:rPr lang="en-US" dirty="0"/>
              <a:t>An RSU may also be mounted on a vehicle or hand carried, but it may only operate when the vehicle or hand-carried unit is stationary.</a:t>
            </a:r>
            <a:r>
              <a:rPr lang="en-US" baseline="30000" dirty="0"/>
              <a:t> </a:t>
            </a:r>
            <a:endParaRPr lang="en-US" dirty="0"/>
          </a:p>
          <a:p>
            <a:pPr fontAlgn="ctr"/>
            <a:r>
              <a:rPr lang="en-US" dirty="0"/>
              <a:t>An RSU broadcasts data to OBUs or exchanges data with OBUs in its communications zone.</a:t>
            </a:r>
            <a:r>
              <a:rPr lang="en-US" baseline="30000" dirty="0"/>
              <a:t> </a:t>
            </a:r>
            <a:endParaRPr lang="en-US" dirty="0"/>
          </a:p>
        </p:txBody>
      </p:sp>
    </p:spTree>
    <p:extLst>
      <p:ext uri="{BB962C8B-B14F-4D97-AF65-F5344CB8AC3E}">
        <p14:creationId xmlns:p14="http://schemas.microsoft.com/office/powerpoint/2010/main" val="1806693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CE4E-5421-4492-89B9-40FDBCE2F5E6}"/>
              </a:ext>
            </a:extLst>
          </p:cNvPr>
          <p:cNvSpPr>
            <a:spLocks noGrp="1"/>
          </p:cNvSpPr>
          <p:nvPr>
            <p:ph type="title"/>
          </p:nvPr>
        </p:nvSpPr>
        <p:spPr/>
        <p:txBody>
          <a:bodyPr/>
          <a:lstStyle/>
          <a:p>
            <a:r>
              <a:rPr lang="en-US" dirty="0"/>
              <a:t>Types of Point-to-Point Communications</a:t>
            </a:r>
          </a:p>
        </p:txBody>
      </p:sp>
      <p:sp>
        <p:nvSpPr>
          <p:cNvPr id="3" name="Content Placeholder 2">
            <a:extLst>
              <a:ext uri="{FF2B5EF4-FFF2-40B4-BE49-F238E27FC236}">
                <a16:creationId xmlns:a16="http://schemas.microsoft.com/office/drawing/2014/main" id="{468D9FF1-0B05-44B8-8CB0-E2CB198514DD}"/>
              </a:ext>
            </a:extLst>
          </p:cNvPr>
          <p:cNvSpPr>
            <a:spLocks noGrp="1"/>
          </p:cNvSpPr>
          <p:nvPr>
            <p:ph idx="1"/>
          </p:nvPr>
        </p:nvSpPr>
        <p:spPr/>
        <p:txBody>
          <a:bodyPr/>
          <a:lstStyle/>
          <a:p>
            <a:pPr lvl="0" fontAlgn="ctr"/>
            <a:r>
              <a:rPr lang="en-US" sz="2800" dirty="0"/>
              <a:t>Point-to-point communications to exchange data and information can be delineated into three categories:</a:t>
            </a:r>
          </a:p>
          <a:p>
            <a:pPr lvl="1" fontAlgn="ctr"/>
            <a:r>
              <a:rPr lang="en-US" sz="2400" dirty="0"/>
              <a:t>Vehicle-to-Infrastructure (V2I) communications are between vehicles and infrastructure systems.</a:t>
            </a:r>
          </a:p>
          <a:p>
            <a:pPr lvl="1" fontAlgn="ctr"/>
            <a:r>
              <a:rPr lang="en-US" sz="2400" dirty="0"/>
              <a:t>Vehicle-to-Vehicle (V2V) communications are between different vehicles.</a:t>
            </a:r>
          </a:p>
          <a:p>
            <a:pPr lvl="1" fontAlgn="ctr"/>
            <a:r>
              <a:rPr lang="en-US" sz="2400" dirty="0"/>
              <a:t>Vehicle-to-Everything (V2X) communications are between vehicles and passengers’ personal communications devices.</a:t>
            </a:r>
          </a:p>
        </p:txBody>
      </p:sp>
    </p:spTree>
    <p:extLst>
      <p:ext uri="{BB962C8B-B14F-4D97-AF65-F5344CB8AC3E}">
        <p14:creationId xmlns:p14="http://schemas.microsoft.com/office/powerpoint/2010/main" val="3836756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4A7F-C08A-49C2-85E5-4361A9C50739}"/>
              </a:ext>
            </a:extLst>
          </p:cNvPr>
          <p:cNvSpPr>
            <a:spLocks noGrp="1"/>
          </p:cNvSpPr>
          <p:nvPr>
            <p:ph type="title"/>
          </p:nvPr>
        </p:nvSpPr>
        <p:spPr/>
        <p:txBody>
          <a:bodyPr/>
          <a:lstStyle/>
          <a:p>
            <a:r>
              <a:rPr lang="en-US" dirty="0"/>
              <a:t>Cellular and DSRC Communications</a:t>
            </a:r>
          </a:p>
        </p:txBody>
      </p:sp>
      <p:sp>
        <p:nvSpPr>
          <p:cNvPr id="3" name="Content Placeholder 2">
            <a:extLst>
              <a:ext uri="{FF2B5EF4-FFF2-40B4-BE49-F238E27FC236}">
                <a16:creationId xmlns:a16="http://schemas.microsoft.com/office/drawing/2014/main" id="{35516703-F83F-4B2F-AB15-3184E9BB54B4}"/>
              </a:ext>
            </a:extLst>
          </p:cNvPr>
          <p:cNvSpPr>
            <a:spLocks noGrp="1"/>
          </p:cNvSpPr>
          <p:nvPr>
            <p:ph idx="1"/>
          </p:nvPr>
        </p:nvSpPr>
        <p:spPr>
          <a:xfrm>
            <a:off x="457200" y="1600200"/>
            <a:ext cx="8686800" cy="3962400"/>
          </a:xfrm>
        </p:spPr>
        <p:txBody>
          <a:bodyPr/>
          <a:lstStyle/>
          <a:p>
            <a:pPr fontAlgn="ctr"/>
            <a:r>
              <a:rPr lang="en-US" sz="2400" dirty="0"/>
              <a:t>Cellular communications use existing 4G LTE networks like a personal mobile phone, and also include future 5G deployment. This is referred to as Cellular-V2X or C-V2X. An advantage of cellular communications is reaching vulnerable road users through their personal cellular devices.</a:t>
            </a:r>
          </a:p>
        </p:txBody>
      </p:sp>
    </p:spTree>
    <p:extLst>
      <p:ext uri="{BB962C8B-B14F-4D97-AF65-F5344CB8AC3E}">
        <p14:creationId xmlns:p14="http://schemas.microsoft.com/office/powerpoint/2010/main" val="2707212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4A7F-C08A-49C2-85E5-4361A9C50739}"/>
              </a:ext>
            </a:extLst>
          </p:cNvPr>
          <p:cNvSpPr>
            <a:spLocks noGrp="1"/>
          </p:cNvSpPr>
          <p:nvPr>
            <p:ph type="title"/>
          </p:nvPr>
        </p:nvSpPr>
        <p:spPr/>
        <p:txBody>
          <a:bodyPr/>
          <a:lstStyle/>
          <a:p>
            <a:r>
              <a:rPr lang="en-US" dirty="0"/>
              <a:t>Cellular and DSRC Communications</a:t>
            </a:r>
          </a:p>
        </p:txBody>
      </p:sp>
      <p:sp>
        <p:nvSpPr>
          <p:cNvPr id="3" name="Content Placeholder 2">
            <a:extLst>
              <a:ext uri="{FF2B5EF4-FFF2-40B4-BE49-F238E27FC236}">
                <a16:creationId xmlns:a16="http://schemas.microsoft.com/office/drawing/2014/main" id="{35516703-F83F-4B2F-AB15-3184E9BB54B4}"/>
              </a:ext>
            </a:extLst>
          </p:cNvPr>
          <p:cNvSpPr>
            <a:spLocks noGrp="1"/>
          </p:cNvSpPr>
          <p:nvPr>
            <p:ph idx="1"/>
          </p:nvPr>
        </p:nvSpPr>
        <p:spPr>
          <a:xfrm>
            <a:off x="457200" y="1600200"/>
            <a:ext cx="8686800" cy="3962400"/>
          </a:xfrm>
        </p:spPr>
        <p:txBody>
          <a:bodyPr/>
          <a:lstStyle/>
          <a:p>
            <a:pPr fontAlgn="ctr"/>
            <a:r>
              <a:rPr lang="en-US" sz="2400" dirty="0"/>
              <a:t>Dedicated short range communications, commonly referred to as DSRC, is defined by the USDOT as “a two-way short-to-medium-range wireless communications capability that permits very high data transmission critical in communications-based active safety applications”. The FCC notes that “the DSRC Service involves vehicle-to-vehicle and vehicle-to-infrastructure communications, helping to protect the safety of the traveling public. It can save lives by warning drivers of an impending dangerous condition or event in time to take corrective or evasive actions”. DSRC offers a proven, low-latency communications method that is required for some safety applications.</a:t>
            </a:r>
          </a:p>
          <a:p>
            <a:pPr marL="0" indent="0" fontAlgn="ctr">
              <a:buNone/>
            </a:pPr>
            <a:endParaRPr lang="en-US" sz="2800" dirty="0"/>
          </a:p>
        </p:txBody>
      </p:sp>
    </p:spTree>
    <p:extLst>
      <p:ext uri="{BB962C8B-B14F-4D97-AF65-F5344CB8AC3E}">
        <p14:creationId xmlns:p14="http://schemas.microsoft.com/office/powerpoint/2010/main" val="3230249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4A7F-C08A-49C2-85E5-4361A9C50739}"/>
              </a:ext>
            </a:extLst>
          </p:cNvPr>
          <p:cNvSpPr>
            <a:spLocks noGrp="1"/>
          </p:cNvSpPr>
          <p:nvPr>
            <p:ph type="title"/>
          </p:nvPr>
        </p:nvSpPr>
        <p:spPr/>
        <p:txBody>
          <a:bodyPr/>
          <a:lstStyle/>
          <a:p>
            <a:r>
              <a:rPr lang="en-US" dirty="0"/>
              <a:t>Cellular and DSRC Communications</a:t>
            </a:r>
          </a:p>
        </p:txBody>
      </p:sp>
      <p:sp>
        <p:nvSpPr>
          <p:cNvPr id="3" name="Content Placeholder 2">
            <a:extLst>
              <a:ext uri="{FF2B5EF4-FFF2-40B4-BE49-F238E27FC236}">
                <a16:creationId xmlns:a16="http://schemas.microsoft.com/office/drawing/2014/main" id="{35516703-F83F-4B2F-AB15-3184E9BB54B4}"/>
              </a:ext>
            </a:extLst>
          </p:cNvPr>
          <p:cNvSpPr>
            <a:spLocks noGrp="1"/>
          </p:cNvSpPr>
          <p:nvPr>
            <p:ph idx="1"/>
          </p:nvPr>
        </p:nvSpPr>
        <p:spPr>
          <a:xfrm>
            <a:off x="457201" y="1600200"/>
            <a:ext cx="8116478" cy="3962400"/>
          </a:xfrm>
        </p:spPr>
        <p:txBody>
          <a:bodyPr/>
          <a:lstStyle/>
          <a:p>
            <a:pPr lvl="1" fontAlgn="ctr"/>
            <a:r>
              <a:rPr lang="en-US" sz="2400" dirty="0"/>
              <a:t>Both cellular and DSRC communications methods could be deployed for similar purposes.</a:t>
            </a:r>
          </a:p>
          <a:p>
            <a:pPr lvl="1" fontAlgn="ctr"/>
            <a:r>
              <a:rPr lang="en-US" sz="2400" dirty="0"/>
              <a:t>Regardless of the communications approach, network communications will be supported by wired backhaul communications. RSUs in the field will need backhaul communications to centralized centers. These backhaul communications may be fiber, cellular, or other communications the agency operates. </a:t>
            </a:r>
          </a:p>
        </p:txBody>
      </p:sp>
    </p:spTree>
    <p:extLst>
      <p:ext uri="{BB962C8B-B14F-4D97-AF65-F5344CB8AC3E}">
        <p14:creationId xmlns:p14="http://schemas.microsoft.com/office/powerpoint/2010/main" val="959039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EB61-FC8F-48BA-ABC3-5F023D79E6AB}"/>
              </a:ext>
            </a:extLst>
          </p:cNvPr>
          <p:cNvSpPr>
            <a:spLocks noGrp="1"/>
          </p:cNvSpPr>
          <p:nvPr>
            <p:ph type="title"/>
          </p:nvPr>
        </p:nvSpPr>
        <p:spPr/>
        <p:txBody>
          <a:bodyPr/>
          <a:lstStyle/>
          <a:p>
            <a:r>
              <a:rPr lang="en-US" dirty="0"/>
              <a:t>5.9 GHz Spectrum</a:t>
            </a:r>
          </a:p>
        </p:txBody>
      </p:sp>
      <p:sp>
        <p:nvSpPr>
          <p:cNvPr id="3" name="Content Placeholder 2">
            <a:extLst>
              <a:ext uri="{FF2B5EF4-FFF2-40B4-BE49-F238E27FC236}">
                <a16:creationId xmlns:a16="http://schemas.microsoft.com/office/drawing/2014/main" id="{B77240CC-6E34-470D-9285-5714FFA54E6A}"/>
              </a:ext>
            </a:extLst>
          </p:cNvPr>
          <p:cNvSpPr>
            <a:spLocks noGrp="1"/>
          </p:cNvSpPr>
          <p:nvPr>
            <p:ph idx="1"/>
          </p:nvPr>
        </p:nvSpPr>
        <p:spPr>
          <a:xfrm>
            <a:off x="457199" y="1600200"/>
            <a:ext cx="8616099" cy="3962400"/>
          </a:xfrm>
        </p:spPr>
        <p:txBody>
          <a:bodyPr/>
          <a:lstStyle/>
          <a:p>
            <a:pPr lvl="0" fontAlgn="ctr"/>
            <a:r>
              <a:rPr lang="en-US" sz="2400" dirty="0"/>
              <a:t>In October 1999, the Federal Communications Commission (the FCC) allocated the 5.9 GHz band for DSRC-based ITS applications and adopted basic technical rules for DSRC operations.</a:t>
            </a:r>
          </a:p>
          <a:p>
            <a:pPr lvl="0" fontAlgn="ctr"/>
            <a:r>
              <a:rPr lang="en-US" sz="2400" dirty="0"/>
              <a:t>In 2006, the FCC adopted a Memorandum Opinion and Order which, among other decisions, designated Channels 172 and 184 for public safety applications involving safety of life and property. These dedicated channels for connected vehicle communications ensures that the wireless network is available to vehicle needs without fear of interference that could result in harmful situations.</a:t>
            </a:r>
          </a:p>
        </p:txBody>
      </p:sp>
    </p:spTree>
    <p:extLst>
      <p:ext uri="{BB962C8B-B14F-4D97-AF65-F5344CB8AC3E}">
        <p14:creationId xmlns:p14="http://schemas.microsoft.com/office/powerpoint/2010/main" val="291571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EB61-FC8F-48BA-ABC3-5F023D79E6AB}"/>
              </a:ext>
            </a:extLst>
          </p:cNvPr>
          <p:cNvSpPr>
            <a:spLocks noGrp="1"/>
          </p:cNvSpPr>
          <p:nvPr>
            <p:ph type="title"/>
          </p:nvPr>
        </p:nvSpPr>
        <p:spPr/>
        <p:txBody>
          <a:bodyPr/>
          <a:lstStyle/>
          <a:p>
            <a:r>
              <a:rPr lang="en-US" dirty="0"/>
              <a:t>5.9 GHz Spectrum</a:t>
            </a:r>
          </a:p>
        </p:txBody>
      </p:sp>
      <p:sp>
        <p:nvSpPr>
          <p:cNvPr id="3" name="Content Placeholder 2">
            <a:extLst>
              <a:ext uri="{FF2B5EF4-FFF2-40B4-BE49-F238E27FC236}">
                <a16:creationId xmlns:a16="http://schemas.microsoft.com/office/drawing/2014/main" id="{B77240CC-6E34-470D-9285-5714FFA54E6A}"/>
              </a:ext>
            </a:extLst>
          </p:cNvPr>
          <p:cNvSpPr>
            <a:spLocks noGrp="1"/>
          </p:cNvSpPr>
          <p:nvPr>
            <p:ph idx="1"/>
          </p:nvPr>
        </p:nvSpPr>
        <p:spPr>
          <a:xfrm>
            <a:off x="457200" y="1600200"/>
            <a:ext cx="8465270" cy="3962400"/>
          </a:xfrm>
        </p:spPr>
        <p:txBody>
          <a:bodyPr/>
          <a:lstStyle/>
          <a:p>
            <a:pPr lvl="0" fontAlgn="ctr"/>
            <a:r>
              <a:rPr lang="en-US" sz="2400" dirty="0"/>
              <a:t>DSRC licensees must register RSU sites, channels, and other relevant data on the Universal Licensing System (ULS) under the call sign of the relevant license.</a:t>
            </a:r>
            <a:r>
              <a:rPr lang="en-US" sz="2400" baseline="30000" dirty="0"/>
              <a:t> </a:t>
            </a:r>
            <a:endParaRPr lang="en-US" sz="2400" dirty="0"/>
          </a:p>
          <a:p>
            <a:pPr lvl="0" fontAlgn="ctr"/>
            <a:r>
              <a:rPr lang="en-US" sz="2400" dirty="0"/>
              <a:t>DSRC is a wireless technology that has more security and privacy protections than traditional Wi-Fi. DSRC only has a range of 1,000 feet, meaning many attacks would require close proximity. Since safety concerns predominately involve moving vehicles, there is a very short window for attack.</a:t>
            </a:r>
          </a:p>
        </p:txBody>
      </p:sp>
    </p:spTree>
    <p:extLst>
      <p:ext uri="{BB962C8B-B14F-4D97-AF65-F5344CB8AC3E}">
        <p14:creationId xmlns:p14="http://schemas.microsoft.com/office/powerpoint/2010/main" val="4102720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EB61-FC8F-48BA-ABC3-5F023D79E6AB}"/>
              </a:ext>
            </a:extLst>
          </p:cNvPr>
          <p:cNvSpPr>
            <a:spLocks noGrp="1"/>
          </p:cNvSpPr>
          <p:nvPr>
            <p:ph type="title"/>
          </p:nvPr>
        </p:nvSpPr>
        <p:spPr/>
        <p:txBody>
          <a:bodyPr/>
          <a:lstStyle/>
          <a:p>
            <a:r>
              <a:rPr lang="en-US" dirty="0"/>
              <a:t>5.9 GHz Spectrum</a:t>
            </a:r>
          </a:p>
        </p:txBody>
      </p:sp>
      <p:sp>
        <p:nvSpPr>
          <p:cNvPr id="3" name="Content Placeholder 2">
            <a:extLst>
              <a:ext uri="{FF2B5EF4-FFF2-40B4-BE49-F238E27FC236}">
                <a16:creationId xmlns:a16="http://schemas.microsoft.com/office/drawing/2014/main" id="{B77240CC-6E34-470D-9285-5714FFA54E6A}"/>
              </a:ext>
            </a:extLst>
          </p:cNvPr>
          <p:cNvSpPr>
            <a:spLocks noGrp="1"/>
          </p:cNvSpPr>
          <p:nvPr>
            <p:ph idx="1"/>
          </p:nvPr>
        </p:nvSpPr>
        <p:spPr>
          <a:xfrm>
            <a:off x="457200" y="1600200"/>
            <a:ext cx="8465270" cy="3962400"/>
          </a:xfrm>
        </p:spPr>
        <p:txBody>
          <a:bodyPr/>
          <a:lstStyle/>
          <a:p>
            <a:pPr lvl="0" fontAlgn="ctr"/>
            <a:r>
              <a:rPr lang="en-US" sz="2400" dirty="0"/>
              <a:t>Connected vehicles require advanced wireless technology to communicate with other vehicles and roadside infrastructure. The dedicated short-range communications (DSRC) must be fast, reliable, and secure to ensure the transmission of critical safety messages without delay or interference.</a:t>
            </a:r>
          </a:p>
        </p:txBody>
      </p:sp>
    </p:spTree>
    <p:extLst>
      <p:ext uri="{BB962C8B-B14F-4D97-AF65-F5344CB8AC3E}">
        <p14:creationId xmlns:p14="http://schemas.microsoft.com/office/powerpoint/2010/main" val="1196602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sp>
        <p:nvSpPr>
          <p:cNvPr id="5" name="Content Placeholder 4">
            <a:extLst>
              <a:ext uri="{FF2B5EF4-FFF2-40B4-BE49-F238E27FC236}">
                <a16:creationId xmlns:a16="http://schemas.microsoft.com/office/drawing/2014/main" id="{134F88A9-26BF-4494-A3A6-3F13D9F3F513}"/>
              </a:ext>
            </a:extLst>
          </p:cNvPr>
          <p:cNvSpPr>
            <a:spLocks noGrp="1"/>
          </p:cNvSpPr>
          <p:nvPr>
            <p:ph idx="1"/>
          </p:nvPr>
        </p:nvSpPr>
        <p:spPr/>
        <p:txBody>
          <a:bodyPr/>
          <a:lstStyle/>
          <a:p>
            <a:pPr lvl="0" fontAlgn="ctr"/>
            <a:r>
              <a:rPr lang="en-US" sz="2400" dirty="0"/>
              <a:t>Recognizing the critical need for point-to-point communications, and the frequencies needed to achieve the low latency communications, the FCC allocated 5.9 GHz spectrum to achieve a variety of safety, mobility, and environmental benefits. These benefits may be realized by using applications that have been developed, tested, and implemented as described by USDOT. (see notes)</a:t>
            </a:r>
          </a:p>
          <a:p>
            <a:pPr lvl="1" fontAlgn="ctr"/>
            <a:r>
              <a:rPr lang="en-US" sz="2000" dirty="0"/>
              <a:t>Improved Safety…</a:t>
            </a:r>
          </a:p>
          <a:p>
            <a:pPr lvl="1" fontAlgn="ctr"/>
            <a:r>
              <a:rPr lang="en-US" sz="2000" dirty="0"/>
              <a:t>Improved Mobility…</a:t>
            </a:r>
          </a:p>
          <a:p>
            <a:pPr lvl="1" fontAlgn="ctr"/>
            <a:r>
              <a:rPr lang="en-US" sz="2000" dirty="0"/>
              <a:t>Environmental benefits…</a:t>
            </a:r>
          </a:p>
          <a:p>
            <a:pPr lvl="1" fontAlgn="ctr"/>
            <a:endParaRPr lang="en-US" sz="2000" dirty="0"/>
          </a:p>
        </p:txBody>
      </p:sp>
    </p:spTree>
    <p:extLst>
      <p:ext uri="{BB962C8B-B14F-4D97-AF65-F5344CB8AC3E}">
        <p14:creationId xmlns:p14="http://schemas.microsoft.com/office/powerpoint/2010/main" val="1665754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4" y="2887360"/>
            <a:ext cx="7820672" cy="1362075"/>
          </a:xfrm>
        </p:spPr>
        <p:txBody>
          <a:bodyPr/>
          <a:lstStyle/>
          <a:p>
            <a:pPr lvl="0" eaLnBrk="1" fontAlgn="auto" hangingPunct="1">
              <a:spcBef>
                <a:spcPts val="0"/>
              </a:spcBef>
              <a:spcAft>
                <a:spcPts val="0"/>
              </a:spcAft>
              <a:defRPr/>
            </a:pPr>
            <a:r>
              <a:rPr lang="en-US" dirty="0">
                <a:ea typeface="Calibri" panose="020F0502020204030204" pitchFamily="34" charset="0"/>
              </a:rPr>
              <a:t>CV Technology Procurement </a:t>
            </a:r>
            <a:br>
              <a:rPr lang="en-US" dirty="0">
                <a:ea typeface="Calibri" panose="020F0502020204030204" pitchFamily="34" charset="0"/>
              </a:rPr>
            </a:br>
            <a:r>
              <a:rPr lang="en-US" dirty="0">
                <a:ea typeface="Calibri" panose="020F0502020204030204" pitchFamily="34" charset="0"/>
              </a:rPr>
              <a:t>State of the Practice Analysis</a:t>
            </a:r>
          </a:p>
        </p:txBody>
      </p:sp>
      <p:sp>
        <p:nvSpPr>
          <p:cNvPr id="3" name="Text Placeholder 2"/>
          <p:cNvSpPr>
            <a:spLocks noGrp="1"/>
          </p:cNvSpPr>
          <p:nvPr>
            <p:ph type="body" idx="1"/>
          </p:nvPr>
        </p:nvSpPr>
        <p:spPr/>
        <p:txBody>
          <a:bodyPr/>
          <a:lstStyle/>
          <a:p>
            <a:r>
              <a:rPr lang="en-US" dirty="0"/>
              <a:t>Greg Hatcher, </a:t>
            </a:r>
            <a:r>
              <a:rPr lang="en-US" dirty="0" err="1"/>
              <a:t>Noblis</a:t>
            </a:r>
            <a:endParaRPr lang="en-US" dirty="0"/>
          </a:p>
        </p:txBody>
      </p:sp>
    </p:spTree>
    <p:extLst>
      <p:ext uri="{BB962C8B-B14F-4D97-AF65-F5344CB8AC3E}">
        <p14:creationId xmlns:p14="http://schemas.microsoft.com/office/powerpoint/2010/main" val="418427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514D-EC1F-4A37-A608-FA958E7044DC}"/>
              </a:ext>
            </a:extLst>
          </p:cNvPr>
          <p:cNvSpPr>
            <a:spLocks noGrp="1"/>
          </p:cNvSpPr>
          <p:nvPr>
            <p:ph type="title"/>
          </p:nvPr>
        </p:nvSpPr>
        <p:spPr>
          <a:xfrm>
            <a:off x="0" y="274638"/>
            <a:ext cx="9144000" cy="1143000"/>
          </a:xfrm>
        </p:spPr>
        <p:txBody>
          <a:bodyPr/>
          <a:lstStyle/>
          <a:p>
            <a:r>
              <a:rPr lang="en-US" dirty="0"/>
              <a:t>Ongoing Commitment to Outreach &amp; Knowledge Transfer</a:t>
            </a:r>
          </a:p>
        </p:txBody>
      </p:sp>
      <p:sp>
        <p:nvSpPr>
          <p:cNvPr id="3" name="Content Placeholder 2">
            <a:extLst>
              <a:ext uri="{FF2B5EF4-FFF2-40B4-BE49-F238E27FC236}">
                <a16:creationId xmlns:a16="http://schemas.microsoft.com/office/drawing/2014/main" id="{A15FEC0D-72AA-4FA9-877F-6F5DF04341DC}"/>
              </a:ext>
            </a:extLst>
          </p:cNvPr>
          <p:cNvSpPr>
            <a:spLocks noGrp="1"/>
          </p:cNvSpPr>
          <p:nvPr>
            <p:ph idx="1"/>
          </p:nvPr>
        </p:nvSpPr>
        <p:spPr>
          <a:xfrm>
            <a:off x="457200" y="1600200"/>
            <a:ext cx="8686800" cy="3962400"/>
          </a:xfrm>
        </p:spPr>
        <p:txBody>
          <a:bodyPr/>
          <a:lstStyle/>
          <a:p>
            <a:r>
              <a:rPr lang="en-US" sz="2800" dirty="0"/>
              <a:t>Suggestions from WG Members on Ways to Enhance Impact:</a:t>
            </a:r>
          </a:p>
          <a:p>
            <a:pPr lvl="1"/>
            <a:r>
              <a:rPr lang="en-US" sz="2400" dirty="0"/>
              <a:t>Proposed new WG Members</a:t>
            </a:r>
          </a:p>
          <a:p>
            <a:pPr lvl="1"/>
            <a:r>
              <a:rPr lang="en-US" sz="2400" dirty="0"/>
              <a:t>Communications with/involvement in other initiatives</a:t>
            </a:r>
          </a:p>
          <a:p>
            <a:pPr lvl="1"/>
            <a:r>
              <a:rPr lang="en-US" sz="2400" dirty="0"/>
              <a:t>Knowledge resources to include on CAT Coalition website</a:t>
            </a:r>
          </a:p>
          <a:p>
            <a:pPr lvl="2"/>
            <a:r>
              <a:rPr lang="en-US" sz="2000" dirty="0"/>
              <a:t>SPaT deployment, related to the full V diagram</a:t>
            </a:r>
          </a:p>
          <a:p>
            <a:pPr lvl="2"/>
            <a:r>
              <a:rPr lang="en-US" sz="2000" dirty="0"/>
              <a:t>OBU deployment documentation for Connected Fleet Challenge</a:t>
            </a:r>
          </a:p>
          <a:p>
            <a:pPr lvl="2"/>
            <a:r>
              <a:rPr lang="en-US" sz="2000" dirty="0"/>
              <a:t>Cybersecurity and network security resources</a:t>
            </a:r>
          </a:p>
          <a:p>
            <a:pPr lvl="2"/>
            <a:r>
              <a:rPr lang="en-US" sz="2000" dirty="0"/>
              <a:t>New or planned SPaT deployments, or updates</a:t>
            </a:r>
          </a:p>
          <a:p>
            <a:pPr lvl="1"/>
            <a:endParaRPr lang="en-US" sz="2400" dirty="0"/>
          </a:p>
        </p:txBody>
      </p:sp>
    </p:spTree>
    <p:extLst>
      <p:ext uri="{BB962C8B-B14F-4D97-AF65-F5344CB8AC3E}">
        <p14:creationId xmlns:p14="http://schemas.microsoft.com/office/powerpoint/2010/main" val="192768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3410"/>
            <a:ext cx="8229600" cy="1143000"/>
          </a:xfrm>
        </p:spPr>
        <p:txBody>
          <a:bodyPr/>
          <a:lstStyle/>
          <a:p>
            <a:r>
              <a:rPr lang="en-US" dirty="0"/>
              <a:t>Closing Remarks</a:t>
            </a:r>
          </a:p>
        </p:txBody>
      </p:sp>
      <p:sp>
        <p:nvSpPr>
          <p:cNvPr id="3" name="Content Placeholder 2"/>
          <p:cNvSpPr>
            <a:spLocks noGrp="1"/>
          </p:cNvSpPr>
          <p:nvPr>
            <p:ph idx="1"/>
          </p:nvPr>
        </p:nvSpPr>
        <p:spPr>
          <a:xfrm>
            <a:off x="0" y="1794652"/>
            <a:ext cx="9144000" cy="4225148"/>
          </a:xfrm>
        </p:spPr>
        <p:txBody>
          <a:bodyPr/>
          <a:lstStyle/>
          <a:p>
            <a:pPr marL="0" indent="0" algn="ctr">
              <a:buNone/>
            </a:pPr>
            <a:r>
              <a:rPr lang="en-US" i="1" dirty="0"/>
              <a:t>Any deployment updates or lessons learned to share with the group? </a:t>
            </a:r>
          </a:p>
          <a:p>
            <a:pPr marL="0" indent="0" algn="ctr">
              <a:buNone/>
            </a:pPr>
            <a:r>
              <a:rPr lang="en-US" i="1" dirty="0"/>
              <a:t>Any other closing comments or questions?</a:t>
            </a:r>
          </a:p>
          <a:p>
            <a:pPr marL="0" indent="0" algn="ctr">
              <a:buNone/>
            </a:pPr>
            <a:endParaRPr lang="en-US" sz="2400" i="1" dirty="0"/>
          </a:p>
          <a:p>
            <a:pPr marL="0" indent="0" algn="ctr">
              <a:buNone/>
            </a:pPr>
            <a:r>
              <a:rPr lang="en-US" sz="4400" b="1" dirty="0">
                <a:solidFill>
                  <a:schemeClr val="accent2"/>
                </a:solidFill>
                <a:latin typeface="+mj-lt"/>
                <a:ea typeface="+mj-ea"/>
                <a:cs typeface="+mj-cs"/>
              </a:rPr>
              <a:t>Next Resources WG Meeting</a:t>
            </a:r>
          </a:p>
          <a:p>
            <a:pPr marL="0" indent="0" algn="ctr">
              <a:buNone/>
            </a:pPr>
            <a:r>
              <a:rPr lang="en-US" dirty="0"/>
              <a:t>February 12, 2020</a:t>
            </a:r>
          </a:p>
          <a:p>
            <a:pPr marL="0" indent="0" algn="ctr">
              <a:buNone/>
            </a:pPr>
            <a:r>
              <a:rPr lang="en-US" dirty="0"/>
              <a:t>11:00-12:30 (Eastern)</a:t>
            </a:r>
          </a:p>
          <a:p>
            <a:pPr marL="0" indent="0" algn="ctr">
              <a:buNone/>
            </a:pPr>
            <a:endParaRPr lang="en-US" dirty="0"/>
          </a:p>
        </p:txBody>
      </p:sp>
    </p:spTree>
    <p:extLst>
      <p:ext uri="{BB962C8B-B14F-4D97-AF65-F5344CB8AC3E}">
        <p14:creationId xmlns:p14="http://schemas.microsoft.com/office/powerpoint/2010/main" val="106152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514D-EC1F-4A37-A608-FA958E7044DC}"/>
              </a:ext>
            </a:extLst>
          </p:cNvPr>
          <p:cNvSpPr>
            <a:spLocks noGrp="1"/>
          </p:cNvSpPr>
          <p:nvPr>
            <p:ph type="title"/>
          </p:nvPr>
        </p:nvSpPr>
        <p:spPr/>
        <p:txBody>
          <a:bodyPr/>
          <a:lstStyle/>
          <a:p>
            <a:r>
              <a:rPr lang="en-US" dirty="0"/>
              <a:t>Resources WG Recap</a:t>
            </a:r>
          </a:p>
        </p:txBody>
      </p:sp>
      <p:sp>
        <p:nvSpPr>
          <p:cNvPr id="3" name="Content Placeholder 2">
            <a:extLst>
              <a:ext uri="{FF2B5EF4-FFF2-40B4-BE49-F238E27FC236}">
                <a16:creationId xmlns:a16="http://schemas.microsoft.com/office/drawing/2014/main" id="{A15FEC0D-72AA-4FA9-877F-6F5DF04341DC}"/>
              </a:ext>
            </a:extLst>
          </p:cNvPr>
          <p:cNvSpPr>
            <a:spLocks noGrp="1"/>
          </p:cNvSpPr>
          <p:nvPr>
            <p:ph idx="1"/>
          </p:nvPr>
        </p:nvSpPr>
        <p:spPr>
          <a:xfrm>
            <a:off x="457200" y="1600200"/>
            <a:ext cx="8686800" cy="3962400"/>
          </a:xfrm>
        </p:spPr>
        <p:txBody>
          <a:bodyPr/>
          <a:lstStyle/>
          <a:p>
            <a:r>
              <a:rPr lang="en-US" sz="2800" dirty="0"/>
              <a:t>ITE updates</a:t>
            </a:r>
          </a:p>
          <a:p>
            <a:pPr lvl="1"/>
            <a:r>
              <a:rPr lang="en-US" sz="2200" dirty="0"/>
              <a:t>Success bringing </a:t>
            </a:r>
            <a:r>
              <a:rPr lang="en-US" sz="2200" dirty="0" err="1"/>
              <a:t>MaaS</a:t>
            </a:r>
            <a:r>
              <a:rPr lang="en-US" sz="2200" dirty="0"/>
              <a:t>/MOD and CAV communities together </a:t>
            </a:r>
          </a:p>
          <a:p>
            <a:pPr lvl="1"/>
            <a:r>
              <a:rPr lang="en-US" sz="2200" dirty="0"/>
              <a:t>Working to standardize RSUs and SPaT/MAP by creating a pan-national hub of information</a:t>
            </a:r>
          </a:p>
          <a:p>
            <a:pPr lvl="1"/>
            <a:endParaRPr lang="en-US" sz="2200" dirty="0"/>
          </a:p>
          <a:p>
            <a:r>
              <a:rPr lang="en-US" sz="2800" dirty="0"/>
              <a:t>CV Deployment Environment resource</a:t>
            </a:r>
          </a:p>
          <a:p>
            <a:pPr lvl="1"/>
            <a:r>
              <a:rPr lang="en-US" sz="2200" dirty="0"/>
              <a:t>Described approach and outline of document</a:t>
            </a:r>
          </a:p>
          <a:p>
            <a:pPr lvl="1"/>
            <a:r>
              <a:rPr lang="en-US" sz="2200" dirty="0"/>
              <a:t>Volunteers will review and provide input to each section before sharing with WG members</a:t>
            </a:r>
          </a:p>
        </p:txBody>
      </p:sp>
    </p:spTree>
    <p:extLst>
      <p:ext uri="{BB962C8B-B14F-4D97-AF65-F5344CB8AC3E}">
        <p14:creationId xmlns:p14="http://schemas.microsoft.com/office/powerpoint/2010/main" val="175321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514D-EC1F-4A37-A608-FA958E7044DC}"/>
              </a:ext>
            </a:extLst>
          </p:cNvPr>
          <p:cNvSpPr>
            <a:spLocks noGrp="1"/>
          </p:cNvSpPr>
          <p:nvPr>
            <p:ph type="title"/>
          </p:nvPr>
        </p:nvSpPr>
        <p:spPr/>
        <p:txBody>
          <a:bodyPr/>
          <a:lstStyle/>
          <a:p>
            <a:r>
              <a:rPr lang="en-US" dirty="0"/>
              <a:t>Resources WG Recap</a:t>
            </a:r>
          </a:p>
        </p:txBody>
      </p:sp>
      <p:sp>
        <p:nvSpPr>
          <p:cNvPr id="3" name="Content Placeholder 2">
            <a:extLst>
              <a:ext uri="{FF2B5EF4-FFF2-40B4-BE49-F238E27FC236}">
                <a16:creationId xmlns:a16="http://schemas.microsoft.com/office/drawing/2014/main" id="{A15FEC0D-72AA-4FA9-877F-6F5DF04341DC}"/>
              </a:ext>
            </a:extLst>
          </p:cNvPr>
          <p:cNvSpPr>
            <a:spLocks noGrp="1"/>
          </p:cNvSpPr>
          <p:nvPr>
            <p:ph idx="1"/>
          </p:nvPr>
        </p:nvSpPr>
        <p:spPr>
          <a:xfrm>
            <a:off x="457200" y="1600200"/>
            <a:ext cx="8686800" cy="3962400"/>
          </a:xfrm>
        </p:spPr>
        <p:txBody>
          <a:bodyPr/>
          <a:lstStyle/>
          <a:p>
            <a:r>
              <a:rPr lang="en-US" sz="2800" dirty="0"/>
              <a:t>Cellular V2X </a:t>
            </a:r>
          </a:p>
          <a:p>
            <a:pPr lvl="1"/>
            <a:r>
              <a:rPr lang="en-US" sz="2200" dirty="0"/>
              <a:t>Overview included current status, benefits, and availability</a:t>
            </a:r>
          </a:p>
          <a:p>
            <a:pPr lvl="1"/>
            <a:r>
              <a:rPr lang="en-US" sz="2200" dirty="0"/>
              <a:t>Resources available at: </a:t>
            </a:r>
            <a:r>
              <a:rPr lang="en-US" sz="1500" u="sng" dirty="0">
                <a:hlinkClick r:id="rId2"/>
              </a:rPr>
              <a:t>https://www.qualcomm.com/products/automotive/c-v2x</a:t>
            </a:r>
            <a:endParaRPr lang="en-US" sz="1500" dirty="0"/>
          </a:p>
          <a:p>
            <a:pPr lvl="2"/>
            <a:r>
              <a:rPr lang="en-US" sz="2000" dirty="0"/>
              <a:t>Introduction to C-V2X:</a:t>
            </a:r>
            <a:br>
              <a:rPr lang="en-US" sz="2000" dirty="0"/>
            </a:br>
            <a:r>
              <a:rPr lang="en-US" sz="1400" u="sng" dirty="0">
                <a:hlinkClick r:id="rId3"/>
              </a:rPr>
              <a:t>https://www.qualcomm.com/media/documents/files/introduction-to-c-v2x.pdf</a:t>
            </a:r>
            <a:endParaRPr lang="en-US" sz="1400" dirty="0"/>
          </a:p>
          <a:p>
            <a:pPr lvl="2"/>
            <a:r>
              <a:rPr lang="en-US" sz="2000" dirty="0"/>
              <a:t>C-V2X Experimental License (User Guide):  </a:t>
            </a:r>
            <a:br>
              <a:rPr lang="en-US" sz="2000" dirty="0"/>
            </a:br>
            <a:r>
              <a:rPr lang="en-US" sz="1400" u="sng" dirty="0">
                <a:hlinkClick r:id="rId4"/>
              </a:rPr>
              <a:t>https://www.qualcomm.com/media/documents/files/c-v2x-experimental-license-user-guide.pdf</a:t>
            </a:r>
            <a:endParaRPr lang="en-US" sz="1400" dirty="0"/>
          </a:p>
          <a:p>
            <a:pPr lvl="2"/>
            <a:r>
              <a:rPr lang="en-US" sz="2000" dirty="0"/>
              <a:t>C-V2X Technology Overview:  </a:t>
            </a:r>
            <a:br>
              <a:rPr lang="en-US" sz="2000" dirty="0"/>
            </a:br>
            <a:r>
              <a:rPr lang="en-US" sz="1400" u="sng" dirty="0">
                <a:hlinkClick r:id="rId5"/>
              </a:rPr>
              <a:t>https://www.qualcomm.com/media/documents/files/c-v2x-technology-overview.pdf</a:t>
            </a:r>
            <a:endParaRPr lang="en-US" sz="1400" dirty="0"/>
          </a:p>
          <a:p>
            <a:pPr lvl="2"/>
            <a:r>
              <a:rPr lang="en-US" sz="2000" dirty="0"/>
              <a:t>C-V2X ITS Stack:  </a:t>
            </a:r>
            <a:br>
              <a:rPr lang="en-US" sz="2000" dirty="0"/>
            </a:br>
            <a:r>
              <a:rPr lang="en-US" sz="1400" u="sng" dirty="0">
                <a:hlinkClick r:id="rId6"/>
              </a:rPr>
              <a:t>https://www.qualcomm.com/media/documents/files/c-v2x-its-stack.pdf</a:t>
            </a:r>
            <a:endParaRPr lang="en-US" sz="1400" dirty="0"/>
          </a:p>
          <a:p>
            <a:pPr lvl="2"/>
            <a:r>
              <a:rPr lang="en-US" sz="2000" dirty="0"/>
              <a:t>C-V2X Technical Performance (FAQ):  </a:t>
            </a:r>
            <a:br>
              <a:rPr lang="en-US" sz="2000" dirty="0"/>
            </a:br>
            <a:r>
              <a:rPr lang="en-US" sz="1400" u="sng" dirty="0">
                <a:hlinkClick r:id="rId7"/>
              </a:rPr>
              <a:t>https://www.qualcomm.com/media/documents/files/c-v2x-technical-performance-faq.pdf</a:t>
            </a:r>
            <a:endParaRPr lang="en-US" sz="1400" dirty="0"/>
          </a:p>
          <a:p>
            <a:pPr lvl="3"/>
            <a:endParaRPr lang="en-US" dirty="0"/>
          </a:p>
          <a:p>
            <a:pPr lvl="2"/>
            <a:endParaRPr lang="en-US" sz="1400" dirty="0"/>
          </a:p>
        </p:txBody>
      </p:sp>
    </p:spTree>
    <p:extLst>
      <p:ext uri="{BB962C8B-B14F-4D97-AF65-F5344CB8AC3E}">
        <p14:creationId xmlns:p14="http://schemas.microsoft.com/office/powerpoint/2010/main" val="6273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712F-E55A-44B0-9790-5626DF38C64E}"/>
              </a:ext>
            </a:extLst>
          </p:cNvPr>
          <p:cNvSpPr>
            <a:spLocks noGrp="1"/>
          </p:cNvSpPr>
          <p:nvPr>
            <p:ph type="title"/>
          </p:nvPr>
        </p:nvSpPr>
        <p:spPr>
          <a:xfrm>
            <a:off x="0" y="274638"/>
            <a:ext cx="9144000" cy="1143000"/>
          </a:xfrm>
        </p:spPr>
        <p:txBody>
          <a:bodyPr/>
          <a:lstStyle/>
          <a:p>
            <a:r>
              <a:rPr lang="en-US" dirty="0"/>
              <a:t>CAT Coalition Activities</a:t>
            </a:r>
          </a:p>
        </p:txBody>
      </p:sp>
      <p:sp>
        <p:nvSpPr>
          <p:cNvPr id="3" name="Content Placeholder 2">
            <a:extLst>
              <a:ext uri="{FF2B5EF4-FFF2-40B4-BE49-F238E27FC236}">
                <a16:creationId xmlns:a16="http://schemas.microsoft.com/office/drawing/2014/main" id="{7C97E630-E920-49F8-B59A-8133294F3E50}"/>
              </a:ext>
            </a:extLst>
          </p:cNvPr>
          <p:cNvSpPr>
            <a:spLocks noGrp="1"/>
          </p:cNvSpPr>
          <p:nvPr>
            <p:ph idx="1"/>
          </p:nvPr>
        </p:nvSpPr>
        <p:spPr>
          <a:xfrm>
            <a:off x="457200" y="1324466"/>
            <a:ext cx="8686800" cy="4238134"/>
          </a:xfrm>
        </p:spPr>
        <p:txBody>
          <a:bodyPr/>
          <a:lstStyle/>
          <a:p>
            <a:pPr lvl="0"/>
            <a:endParaRPr lang="en-US" sz="1200" dirty="0"/>
          </a:p>
          <a:p>
            <a:pPr lvl="0"/>
            <a:r>
              <a:rPr lang="en-US" sz="2800" dirty="0"/>
              <a:t>Strategic Initiatives WG  </a:t>
            </a:r>
          </a:p>
          <a:p>
            <a:pPr lvl="1"/>
            <a:r>
              <a:rPr lang="en-US" sz="2400" dirty="0"/>
              <a:t>Connected Fleet Challenge webinars and resources</a:t>
            </a:r>
            <a:endParaRPr lang="en-US" sz="1000" dirty="0"/>
          </a:p>
          <a:p>
            <a:pPr lvl="0"/>
            <a:endParaRPr lang="en-US" sz="2800" dirty="0"/>
          </a:p>
          <a:p>
            <a:pPr lvl="0"/>
            <a:r>
              <a:rPr lang="en-US" sz="2800" dirty="0"/>
              <a:t>IOO/OEM Forum</a:t>
            </a:r>
          </a:p>
          <a:p>
            <a:pPr lvl="1"/>
            <a:r>
              <a:rPr lang="en-US" sz="2400" dirty="0"/>
              <a:t>Connected Work Zones: Mapping Toolchain Overview webinar</a:t>
            </a:r>
          </a:p>
          <a:p>
            <a:pPr lvl="1"/>
            <a:endParaRPr lang="en-US" sz="2400" dirty="0"/>
          </a:p>
        </p:txBody>
      </p:sp>
    </p:spTree>
    <p:extLst>
      <p:ext uri="{BB962C8B-B14F-4D97-AF65-F5344CB8AC3E}">
        <p14:creationId xmlns:p14="http://schemas.microsoft.com/office/powerpoint/2010/main" val="102636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78"/>
            <a:ext cx="8229600" cy="1143000"/>
          </a:xfrm>
        </p:spPr>
        <p:txBody>
          <a:bodyPr/>
          <a:lstStyle/>
          <a:p>
            <a:r>
              <a:rPr lang="en-US" b="1" dirty="0"/>
              <a:t>Connected Fleet Webinar #1</a:t>
            </a:r>
          </a:p>
        </p:txBody>
      </p:sp>
      <p:sp>
        <p:nvSpPr>
          <p:cNvPr id="3" name="Content Placeholder 2"/>
          <p:cNvSpPr>
            <a:spLocks noGrp="1"/>
          </p:cNvSpPr>
          <p:nvPr>
            <p:ph idx="1"/>
          </p:nvPr>
        </p:nvSpPr>
        <p:spPr>
          <a:xfrm>
            <a:off x="457200" y="1327355"/>
            <a:ext cx="8392332" cy="4704735"/>
          </a:xfrm>
        </p:spPr>
        <p:txBody>
          <a:bodyPr>
            <a:normAutofit fontScale="77500" lnSpcReduction="20000"/>
          </a:bodyPr>
          <a:lstStyle/>
          <a:p>
            <a:r>
              <a:rPr lang="en-US" dirty="0"/>
              <a:t>Slides and recording available on the SPaT Challenge Webinar Series webpage: </a:t>
            </a:r>
            <a:r>
              <a:rPr lang="en-US" sz="2300" dirty="0">
                <a:hlinkClick r:id="rId3"/>
              </a:rPr>
              <a:t>https://transportationops.org/spatchallenge/webinarseries</a:t>
            </a:r>
            <a:r>
              <a:rPr lang="en-US" sz="2300" dirty="0"/>
              <a:t> </a:t>
            </a:r>
          </a:p>
          <a:p>
            <a:pPr lvl="1"/>
            <a:endParaRPr lang="en-US" sz="1300" dirty="0"/>
          </a:p>
          <a:p>
            <a:pPr lvl="1"/>
            <a:r>
              <a:rPr lang="en-US" dirty="0"/>
              <a:t>SPaT Challenge Background and Update – Blaine Leonard, Utah DOT</a:t>
            </a:r>
          </a:p>
          <a:p>
            <a:endParaRPr lang="en-US" sz="1300" dirty="0"/>
          </a:p>
          <a:p>
            <a:pPr lvl="1"/>
            <a:r>
              <a:rPr lang="en-US" dirty="0"/>
              <a:t>Connected Fleet Challenge Background – Mark Kopko, PennDOT</a:t>
            </a:r>
          </a:p>
          <a:p>
            <a:endParaRPr lang="en-US" sz="1300" dirty="0"/>
          </a:p>
          <a:p>
            <a:pPr lvl="1"/>
            <a:r>
              <a:rPr lang="en-US" dirty="0"/>
              <a:t>Focus on Deployment</a:t>
            </a:r>
          </a:p>
          <a:p>
            <a:pPr lvl="2"/>
            <a:r>
              <a:rPr lang="en-US" dirty="0"/>
              <a:t>PennDOT – Mark Kopko, PennDOT</a:t>
            </a:r>
          </a:p>
          <a:p>
            <a:pPr lvl="2"/>
            <a:r>
              <a:rPr lang="en-US" dirty="0"/>
              <a:t>THEA CV Pilot – Steve Novosad, HNTB</a:t>
            </a:r>
          </a:p>
          <a:p>
            <a:pPr lvl="2"/>
            <a:r>
              <a:rPr lang="en-US" dirty="0"/>
              <a:t>NHDOT SPaT Deployment – Curtis Thompson, Sebago Technics</a:t>
            </a:r>
          </a:p>
          <a:p>
            <a:pPr lvl="2"/>
            <a:endParaRPr lang="en-US" sz="900" dirty="0"/>
          </a:p>
          <a:p>
            <a:pPr lvl="1"/>
            <a:r>
              <a:rPr lang="en-US" dirty="0"/>
              <a:t>Q&amp;A                   </a:t>
            </a:r>
          </a:p>
        </p:txBody>
      </p:sp>
    </p:spTree>
    <p:extLst>
      <p:ext uri="{BB962C8B-B14F-4D97-AF65-F5344CB8AC3E}">
        <p14:creationId xmlns:p14="http://schemas.microsoft.com/office/powerpoint/2010/main" val="216038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78"/>
            <a:ext cx="8229600" cy="1143000"/>
          </a:xfrm>
        </p:spPr>
        <p:txBody>
          <a:bodyPr/>
          <a:lstStyle/>
          <a:p>
            <a:r>
              <a:rPr lang="en-US" b="1" dirty="0"/>
              <a:t>Upcoming Connected Fleet Challenge Webinars</a:t>
            </a:r>
          </a:p>
        </p:txBody>
      </p:sp>
      <p:sp>
        <p:nvSpPr>
          <p:cNvPr id="3" name="Content Placeholder 2"/>
          <p:cNvSpPr>
            <a:spLocks noGrp="1"/>
          </p:cNvSpPr>
          <p:nvPr>
            <p:ph idx="1"/>
          </p:nvPr>
        </p:nvSpPr>
        <p:spPr>
          <a:xfrm>
            <a:off x="457200" y="1327355"/>
            <a:ext cx="8392332" cy="4704735"/>
          </a:xfrm>
        </p:spPr>
        <p:txBody>
          <a:bodyPr>
            <a:normAutofit fontScale="70000" lnSpcReduction="20000"/>
          </a:bodyPr>
          <a:lstStyle/>
          <a:p>
            <a:pPr marL="0" indent="0">
              <a:buNone/>
            </a:pPr>
            <a:r>
              <a:rPr lang="en-US" b="1" dirty="0"/>
              <a:t>Webinar #2 Agenda – November 21, 2019 at 2p ET</a:t>
            </a:r>
          </a:p>
          <a:p>
            <a:r>
              <a:rPr lang="en-US" dirty="0"/>
              <a:t>SPaT Challenge &amp; Connected Fleet Challenge Background and Update – Blaine Leonard, Utah DOT</a:t>
            </a:r>
          </a:p>
          <a:p>
            <a:endParaRPr lang="en-US" sz="1300" dirty="0"/>
          </a:p>
          <a:p>
            <a:r>
              <a:rPr lang="en-US" dirty="0"/>
              <a:t>Data Collection and OBU Installation Lessons Learned – Bob Rausch, </a:t>
            </a:r>
            <a:r>
              <a:rPr lang="en-US" dirty="0" err="1"/>
              <a:t>Transcore</a:t>
            </a:r>
            <a:endParaRPr lang="en-US" dirty="0"/>
          </a:p>
          <a:p>
            <a:endParaRPr lang="en-US" sz="1100" dirty="0"/>
          </a:p>
          <a:p>
            <a:r>
              <a:rPr lang="en-US" dirty="0"/>
              <a:t>Testing V2I Broadcasts for Compatibility with On-board Applications – Jay Parikh, CAMP</a:t>
            </a:r>
          </a:p>
          <a:p>
            <a:pPr lvl="1"/>
            <a:r>
              <a:rPr lang="en-US" dirty="0"/>
              <a:t>Overview of V2I Testing, preparation of a model Test Plan</a:t>
            </a:r>
          </a:p>
          <a:p>
            <a:endParaRPr lang="en-US" sz="1100" dirty="0"/>
          </a:p>
          <a:p>
            <a:r>
              <a:rPr lang="en-US" dirty="0"/>
              <a:t>Installation of CV2X On-board Units – Panasonic’s experiences in CO and UT, including dual DSRC-cellular units – Chris Armstrong or Rob Zimmer, Panasonic</a:t>
            </a:r>
          </a:p>
          <a:p>
            <a:pPr lvl="1"/>
            <a:endParaRPr lang="en-US" sz="1300" dirty="0"/>
          </a:p>
          <a:p>
            <a:r>
              <a:rPr lang="en-US" dirty="0"/>
              <a:t>Q&amp;A                   </a:t>
            </a:r>
          </a:p>
        </p:txBody>
      </p:sp>
    </p:spTree>
    <p:extLst>
      <p:ext uri="{BB962C8B-B14F-4D97-AF65-F5344CB8AC3E}">
        <p14:creationId xmlns:p14="http://schemas.microsoft.com/office/powerpoint/2010/main" val="761056389"/>
      </p:ext>
    </p:extLst>
  </p:cSld>
  <p:clrMapOvr>
    <a:masterClrMapping/>
  </p:clrMapOvr>
</p:sld>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vari_ppt_041616_Final-LM">
  <a:themeElements>
    <a:clrScheme name="Savari Colors">
      <a:dk1>
        <a:srgbClr val="032952"/>
      </a:dk1>
      <a:lt1>
        <a:sysClr val="window" lastClr="FFFFFF"/>
      </a:lt1>
      <a:dk2>
        <a:srgbClr val="032952"/>
      </a:dk2>
      <a:lt2>
        <a:srgbClr val="FFFFFF"/>
      </a:lt2>
      <a:accent1>
        <a:srgbClr val="0847A9"/>
      </a:accent1>
      <a:accent2>
        <a:srgbClr val="A4DAF5"/>
      </a:accent2>
      <a:accent3>
        <a:srgbClr val="6EC2EE"/>
      </a:accent3>
      <a:accent4>
        <a:srgbClr val="1086DC"/>
      </a:accent4>
      <a:accent5>
        <a:srgbClr val="436C8F"/>
      </a:accent5>
      <a:accent6>
        <a:srgbClr val="103342"/>
      </a:accent6>
      <a:hlink>
        <a:srgbClr val="1086DC"/>
      </a:hlink>
      <a:folHlink>
        <a:srgbClr val="436C8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ight2_widescreen">
  <a:themeElements>
    <a:clrScheme name="ACV">
      <a:dk1>
        <a:srgbClr val="000000"/>
      </a:dk1>
      <a:lt1>
        <a:srgbClr val="FFFFFF"/>
      </a:lt1>
      <a:dk2>
        <a:srgbClr val="293744"/>
      </a:dk2>
      <a:lt2>
        <a:srgbClr val="EFF3F7"/>
      </a:lt2>
      <a:accent1>
        <a:srgbClr val="FFB81B"/>
      </a:accent1>
      <a:accent2>
        <a:srgbClr val="476BA1"/>
      </a:accent2>
      <a:accent3>
        <a:srgbClr val="B11095"/>
      </a:accent3>
      <a:accent4>
        <a:srgbClr val="32B2E5"/>
      </a:accent4>
      <a:accent5>
        <a:srgbClr val="7D90A8"/>
      </a:accent5>
      <a:accent6>
        <a:srgbClr val="03999F"/>
      </a:accent6>
      <a:hlink>
        <a:srgbClr val="1A6FA2"/>
      </a:hlink>
      <a:folHlink>
        <a:srgbClr val="465793"/>
      </a:folHlink>
    </a:clrScheme>
    <a:fontScheme name="Custom 2">
      <a:majorFont>
        <a:latin typeface="Arial Narrow"/>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txDef>
      <a:spPr>
        <a:gradFill flip="none" rotWithShape="1">
          <a:gsLst>
            <a:gs pos="0">
              <a:schemeClr val="accent4">
                <a:lumMod val="40000"/>
                <a:lumOff val="60000"/>
              </a:schemeClr>
            </a:gs>
            <a:gs pos="30000">
              <a:schemeClr val="accent4"/>
            </a:gs>
            <a:gs pos="97938">
              <a:schemeClr val="accent4">
                <a:lumMod val="60000"/>
                <a:lumOff val="40000"/>
              </a:schemeClr>
            </a:gs>
            <a:gs pos="71000">
              <a:schemeClr val="accent4">
                <a:lumMod val="75000"/>
              </a:schemeClr>
            </a:gs>
          </a:gsLst>
          <a:path path="circle">
            <a:fillToRect l="100000" t="100000"/>
          </a:path>
          <a:tileRect r="-100000" b="-100000"/>
        </a:gradFill>
        <a:effectLst>
          <a:outerShdw blurRad="88900" dist="38100" dir="5400000" algn="t" rotWithShape="0">
            <a:prstClr val="black">
              <a:alpha val="40000"/>
            </a:prstClr>
          </a:outerShdw>
        </a:effectLst>
      </a:spPr>
      <a:bodyPr wrap="square" rtlCol="0">
        <a:spAutoFit/>
      </a:bodyPr>
      <a:lstStyle>
        <a:defPPr algn="ctr">
          <a:defRPr sz="2400" b="1" dirty="0">
            <a:solidFill>
              <a:schemeClr val="bg1"/>
            </a:solidFill>
          </a:defRPr>
        </a:defPPr>
      </a:lstStyle>
    </a:txDef>
  </a:objectDefaults>
  <a:extraClrSchemeLst/>
  <a:extLst>
    <a:ext uri="{05A4C25C-085E-4340-85A3-A5531E510DB2}">
      <thm15:themeFamily xmlns:thm15="http://schemas.microsoft.com/office/thememl/2012/main" name="Light2_widescreen" id="{48D3CE1C-EE88-4647-9B82-FF58A9E8A43B}" vid="{55FA68FB-2A10-491C-9A42-B0F0CF1A4EF2}"/>
    </a:ext>
  </a:extLst>
</a:theme>
</file>

<file path=ppt/theme/theme5.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Qualcomm">
  <a:themeElements>
    <a:clrScheme name="Qualcomm">
      <a:dk1>
        <a:srgbClr val="000000"/>
      </a:dk1>
      <a:lt1>
        <a:srgbClr val="FFFFFF"/>
      </a:lt1>
      <a:dk2>
        <a:srgbClr val="664C81"/>
      </a:dk2>
      <a:lt2>
        <a:srgbClr val="E04F4F"/>
      </a:lt2>
      <a:accent1>
        <a:srgbClr val="3253DC"/>
      </a:accent1>
      <a:accent2>
        <a:srgbClr val="7BA0FF"/>
      </a:accent2>
      <a:accent3>
        <a:srgbClr val="6AB19B"/>
      </a:accent3>
      <a:accent4>
        <a:srgbClr val="90D0CE"/>
      </a:accent4>
      <a:accent5>
        <a:srgbClr val="4A5A75"/>
      </a:accent5>
      <a:accent6>
        <a:srgbClr val="A4A8B9"/>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w="lg" len="lg"/>
          <a:tailEnd type="none"/>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137160" tIns="91440" rIns="0" bIns="91440" rtlCol="0">
        <a:spAutoFit/>
      </a:bodyPr>
      <a:lstStyle>
        <a:defPPr algn="l">
          <a:lnSpc>
            <a:spcPct val="95000"/>
          </a:lnSpc>
          <a:spcBef>
            <a:spcPts val="1200"/>
          </a:spcBef>
          <a:defRPr sz="1600" dirty="0" smtClean="0">
            <a:solidFill>
              <a:schemeClr val="tx1"/>
            </a:solidFill>
          </a:defRPr>
        </a:defPPr>
      </a:lstStyle>
    </a:txDef>
  </a:objectDefaults>
  <a:extraClrSchemeLst/>
  <a:extLst>
    <a:ext uri="{05A4C25C-085E-4340-85A3-A5531E510DB2}">
      <thm15:themeFamily xmlns:thm15="http://schemas.microsoft.com/office/thememl/2012/main" name="2017_Qualcomm_16x9_Corporate-Simplified_Template_12.13.2017_D.pptx" id="{D9D5CD66-12BC-41F2-AF5E-3627B779BE0D}" vid="{750ACC4F-9020-4209-8DF3-EB4A2022D38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80896</TotalTime>
  <Words>3874</Words>
  <Application>Microsoft Office PowerPoint</Application>
  <PresentationFormat>On-screen Show (4:3)</PresentationFormat>
  <Paragraphs>291</Paragraphs>
  <Slides>40</Slides>
  <Notes>12</Notes>
  <HiddenSlides>12</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40</vt:i4>
      </vt:variant>
    </vt:vector>
  </HeadingPairs>
  <TitlesOfParts>
    <vt:vector size="52" baseType="lpstr">
      <vt:lpstr>Arial</vt:lpstr>
      <vt:lpstr>Arial Narrow</vt:lpstr>
      <vt:lpstr>Calibri</vt:lpstr>
      <vt:lpstr>Century Gothic</vt:lpstr>
      <vt:lpstr>Microsoft Sans Serif</vt:lpstr>
      <vt:lpstr>Wingdings</vt:lpstr>
      <vt:lpstr>6_Default Design</vt:lpstr>
      <vt:lpstr>Savari_ppt_041616_Final-LM</vt:lpstr>
      <vt:lpstr>7_Default Design</vt:lpstr>
      <vt:lpstr>Light2_widescreen</vt:lpstr>
      <vt:lpstr>8_Default Design</vt:lpstr>
      <vt:lpstr>Qualcomm</vt:lpstr>
      <vt:lpstr>CAT Coalition Technical Resources Working Group Quarterly Meeting</vt:lpstr>
      <vt:lpstr>Agenda</vt:lpstr>
      <vt:lpstr>Outreach and Knowledge Transfer, Resources Recap, CAT Coalition Updates</vt:lpstr>
      <vt:lpstr>Ongoing Commitment to Outreach &amp; Knowledge Transfer</vt:lpstr>
      <vt:lpstr>Resources WG Recap</vt:lpstr>
      <vt:lpstr>Resources WG Recap</vt:lpstr>
      <vt:lpstr>CAT Coalition Activities</vt:lpstr>
      <vt:lpstr>Connected Fleet Webinar #1</vt:lpstr>
      <vt:lpstr>Upcoming Connected Fleet Challenge Webinars</vt:lpstr>
      <vt:lpstr>Upcoming Connected Fleet Challenge Webinars</vt:lpstr>
      <vt:lpstr>Connected Fleet Challenge Website</vt:lpstr>
      <vt:lpstr>Connected Fleet Challenge Request for Information</vt:lpstr>
      <vt:lpstr>Connected Work Zones: Mapping Toolchain Overview</vt:lpstr>
      <vt:lpstr>Partner Reports from  USDOT, ITSA, ITE</vt:lpstr>
      <vt:lpstr>CV Deployment Environment Discussion</vt:lpstr>
      <vt:lpstr>CV Deployment Environment </vt:lpstr>
      <vt:lpstr>CV Deployment Environment </vt:lpstr>
      <vt:lpstr>CV Deployment Environment </vt:lpstr>
      <vt:lpstr>CV Deployment Environment </vt:lpstr>
      <vt:lpstr>Communications 101 Resource Content and Discussion</vt:lpstr>
      <vt:lpstr>Communications 101 Overview</vt:lpstr>
      <vt:lpstr>Communications 101 Overview</vt:lpstr>
      <vt:lpstr>Communications 101 Overview</vt:lpstr>
      <vt:lpstr>Communications 101 Content</vt:lpstr>
      <vt:lpstr>Communications 101  Content Outline</vt:lpstr>
      <vt:lpstr>Communications 101 Next Steps</vt:lpstr>
      <vt:lpstr>Telecommunications Methods</vt:lpstr>
      <vt:lpstr>On-Board Units</vt:lpstr>
      <vt:lpstr>Network v. Point-to-Point Communications</vt:lpstr>
      <vt:lpstr>Roadside Units</vt:lpstr>
      <vt:lpstr>Types of Point-to-Point Communications</vt:lpstr>
      <vt:lpstr>Cellular and DSRC Communications</vt:lpstr>
      <vt:lpstr>Cellular and DSRC Communications</vt:lpstr>
      <vt:lpstr>Cellular and DSRC Communications</vt:lpstr>
      <vt:lpstr>5.9 GHz Spectrum</vt:lpstr>
      <vt:lpstr>5.9 GHz Spectrum</vt:lpstr>
      <vt:lpstr>5.9 GHz Spectrum</vt:lpstr>
      <vt:lpstr>Benefits</vt:lpstr>
      <vt:lpstr>CV Technology Procurement  State of the Practice Analysis</vt:lpstr>
      <vt:lpstr>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for 8/5 Project Team Meeting</dc:title>
  <dc:creator>Ginny Crowson</dc:creator>
  <cp:lastModifiedBy>Jeremy Schroeder</cp:lastModifiedBy>
  <cp:revision>532</cp:revision>
  <cp:lastPrinted>2017-02-08T14:35:00Z</cp:lastPrinted>
  <dcterms:created xsi:type="dcterms:W3CDTF">2015-08-05T16:04:07Z</dcterms:created>
  <dcterms:modified xsi:type="dcterms:W3CDTF">2019-11-09T00:14:03Z</dcterms:modified>
</cp:coreProperties>
</file>